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7"/>
  </p:sldMasterIdLst>
  <p:notesMasterIdLst>
    <p:notesMasterId r:id="rId10"/>
  </p:notesMasterIdLst>
  <p:handoutMasterIdLst>
    <p:handoutMasterId r:id="rId11"/>
  </p:handoutMasterIdLst>
  <p:sldIdLst>
    <p:sldId id="256" r:id="rId8"/>
    <p:sldId id="258" r:id="rId9"/>
  </p:sldIdLst>
  <p:sldSz cx="9144000" cy="5143500" type="screen16x9"/>
  <p:notesSz cx="6950075"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7DD2D3"/>
    <a:srgbClr val="2E334E"/>
    <a:srgbClr val="FBC55A"/>
    <a:srgbClr val="EE5340"/>
    <a:srgbClr val="E2E868"/>
    <a:srgbClr val="DAD8D7"/>
    <a:srgbClr val="E4E4E0"/>
    <a:srgbClr val="F7F7F6"/>
    <a:srgbClr val="C5B6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990947-EEC1-4DF4-8C3A-68A653556AF3}" v="3" dt="2024-09-09T03:05:26.1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281" autoAdjust="0"/>
  </p:normalViewPr>
  <p:slideViewPr>
    <p:cSldViewPr snapToGrid="0">
      <p:cViewPr varScale="1">
        <p:scale>
          <a:sx n="147" d="100"/>
          <a:sy n="147" d="100"/>
        </p:scale>
        <p:origin x="600" y="126"/>
      </p:cViewPr>
      <p:guideLst>
        <p:guide orient="horz" pos="1620"/>
        <p:guide pos="2880"/>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81" d="100"/>
          <a:sy n="81" d="100"/>
        </p:scale>
        <p:origin x="30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Master" Target="slideMasters/slideMaster1.xml"/><Relationship Id="rId12" Type="http://schemas.openxmlformats.org/officeDocument/2006/relationships/presProps" Target="presProps.xml"/><Relationship Id="rId17" Type="http://schemas.microsoft.com/office/2018/10/relationships/authors" Target="authors.xml"/><Relationship Id="rId2" Type="http://schemas.openxmlformats.org/officeDocument/2006/relationships/customXml" Target="../customXml/item2.xml"/><Relationship Id="rId1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handoutMaster" Target="handoutMasters/handoutMaster1.xml"/><Relationship Id="rId5" Type="http://schemas.openxmlformats.org/officeDocument/2006/relationships/customXml" Target="../customXml/item5.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5709C9-E988-47F3-9D62-DB00F5360F7A}"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C2C6831B-72DD-4BE8-BD35-E546A3983995}">
      <dgm:prSet/>
      <dgm:spPr/>
      <dgm:t>
        <a:bodyPr/>
        <a:lstStyle/>
        <a:p>
          <a:r>
            <a:rPr lang="en-US"/>
            <a:t>OpenAI API</a:t>
          </a:r>
        </a:p>
      </dgm:t>
    </dgm:pt>
    <dgm:pt modelId="{33145D6B-C7F4-4B0F-B10C-18BFEA4AEEB3}" type="parTrans" cxnId="{79A95FDC-D646-4D1E-BA95-057DF80247B9}">
      <dgm:prSet/>
      <dgm:spPr/>
      <dgm:t>
        <a:bodyPr/>
        <a:lstStyle/>
        <a:p>
          <a:endParaRPr lang="en-US"/>
        </a:p>
      </dgm:t>
    </dgm:pt>
    <dgm:pt modelId="{E2E5688B-5604-4E6B-A23E-DC4CCE0BA4F5}" type="sibTrans" cxnId="{79A95FDC-D646-4D1E-BA95-057DF80247B9}">
      <dgm:prSet/>
      <dgm:spPr/>
      <dgm:t>
        <a:bodyPr/>
        <a:lstStyle/>
        <a:p>
          <a:endParaRPr lang="en-US"/>
        </a:p>
      </dgm:t>
    </dgm:pt>
    <dgm:pt modelId="{08933714-1D66-4E50-9507-2DD25DEBC79A}">
      <dgm:prSet/>
      <dgm:spPr/>
      <dgm:t>
        <a:bodyPr/>
        <a:lstStyle/>
        <a:p>
          <a:r>
            <a:rPr lang="en-US"/>
            <a:t>Large Language Modeling</a:t>
          </a:r>
        </a:p>
      </dgm:t>
    </dgm:pt>
    <dgm:pt modelId="{BE4F1960-C92D-4D2C-AB5D-EB95CFD05FBB}" type="parTrans" cxnId="{321F90FA-5694-4B99-9859-07C30119FB6B}">
      <dgm:prSet/>
      <dgm:spPr/>
      <dgm:t>
        <a:bodyPr/>
        <a:lstStyle/>
        <a:p>
          <a:endParaRPr lang="en-US"/>
        </a:p>
      </dgm:t>
    </dgm:pt>
    <dgm:pt modelId="{9D81DFA3-602C-49F7-B34C-B131A65B3451}" type="sibTrans" cxnId="{321F90FA-5694-4B99-9859-07C30119FB6B}">
      <dgm:prSet/>
      <dgm:spPr/>
      <dgm:t>
        <a:bodyPr/>
        <a:lstStyle/>
        <a:p>
          <a:endParaRPr lang="en-US"/>
        </a:p>
      </dgm:t>
    </dgm:pt>
    <dgm:pt modelId="{445E8068-A264-4296-870E-99AD6D885048}">
      <dgm:prSet/>
      <dgm:spPr/>
      <dgm:t>
        <a:bodyPr/>
        <a:lstStyle/>
        <a:p>
          <a:r>
            <a:rPr lang="en-US"/>
            <a:t>Document Computer Vision</a:t>
          </a:r>
        </a:p>
      </dgm:t>
    </dgm:pt>
    <dgm:pt modelId="{7B49012D-9132-4ECB-84F5-F03E784A335B}" type="parTrans" cxnId="{72DBC8EB-B52E-4C8C-98C6-9CB51EADA293}">
      <dgm:prSet/>
      <dgm:spPr/>
      <dgm:t>
        <a:bodyPr/>
        <a:lstStyle/>
        <a:p>
          <a:endParaRPr lang="en-US"/>
        </a:p>
      </dgm:t>
    </dgm:pt>
    <dgm:pt modelId="{AB5BBCBE-5D4C-4D32-A714-EC0158F09A52}" type="sibTrans" cxnId="{72DBC8EB-B52E-4C8C-98C6-9CB51EADA293}">
      <dgm:prSet/>
      <dgm:spPr/>
      <dgm:t>
        <a:bodyPr/>
        <a:lstStyle/>
        <a:p>
          <a:endParaRPr lang="en-US"/>
        </a:p>
      </dgm:t>
    </dgm:pt>
    <dgm:pt modelId="{BCD4D714-0FA7-4CE6-B474-647488F51FDB}">
      <dgm:prSet/>
      <dgm:spPr/>
      <dgm:t>
        <a:bodyPr/>
        <a:lstStyle/>
        <a:p>
          <a:r>
            <a:rPr lang="en-US"/>
            <a:t>Azure Document Intelligence</a:t>
          </a:r>
        </a:p>
      </dgm:t>
    </dgm:pt>
    <dgm:pt modelId="{92D85407-1213-4142-A0EC-0ADAE80C25B6}" type="parTrans" cxnId="{03E5830D-608B-47A2-B1EC-E0CA9B1AB0B0}">
      <dgm:prSet/>
      <dgm:spPr/>
      <dgm:t>
        <a:bodyPr/>
        <a:lstStyle/>
        <a:p>
          <a:endParaRPr lang="en-US"/>
        </a:p>
      </dgm:t>
    </dgm:pt>
    <dgm:pt modelId="{58802FE5-C30A-479C-859D-C1999A91D2C6}" type="sibTrans" cxnId="{03E5830D-608B-47A2-B1EC-E0CA9B1AB0B0}">
      <dgm:prSet/>
      <dgm:spPr/>
      <dgm:t>
        <a:bodyPr/>
        <a:lstStyle/>
        <a:p>
          <a:endParaRPr lang="en-US"/>
        </a:p>
      </dgm:t>
    </dgm:pt>
    <dgm:pt modelId="{6AEE968C-0FDD-4F1B-9ED8-CFEE48E0844F}">
      <dgm:prSet/>
      <dgm:spPr/>
      <dgm:t>
        <a:bodyPr/>
        <a:lstStyle/>
        <a:p>
          <a:r>
            <a:rPr lang="en-US"/>
            <a:t>Financial Statement Agent</a:t>
          </a:r>
        </a:p>
      </dgm:t>
    </dgm:pt>
    <dgm:pt modelId="{810EAA2F-2358-47CD-A81B-972439166D03}" type="parTrans" cxnId="{4BAF687C-AAE0-44DE-9936-849E0D84BCCA}">
      <dgm:prSet/>
      <dgm:spPr/>
      <dgm:t>
        <a:bodyPr/>
        <a:lstStyle/>
        <a:p>
          <a:endParaRPr lang="en-US"/>
        </a:p>
      </dgm:t>
    </dgm:pt>
    <dgm:pt modelId="{6E501F01-62D9-47C2-9791-40CE7555D5EE}" type="sibTrans" cxnId="{4BAF687C-AAE0-44DE-9936-849E0D84BCCA}">
      <dgm:prSet/>
      <dgm:spPr/>
      <dgm:t>
        <a:bodyPr/>
        <a:lstStyle/>
        <a:p>
          <a:endParaRPr lang="en-US"/>
        </a:p>
      </dgm:t>
    </dgm:pt>
    <dgm:pt modelId="{7CF66EE4-2C6B-4446-83AC-D06C73E23598}">
      <dgm:prSet/>
      <dgm:spPr/>
      <dgm:t>
        <a:bodyPr/>
        <a:lstStyle/>
        <a:p>
          <a:r>
            <a:rPr lang="en-US"/>
            <a:t>CV + LLM</a:t>
          </a:r>
        </a:p>
      </dgm:t>
    </dgm:pt>
    <dgm:pt modelId="{DFD052F2-D798-4F7F-B83A-73DEFA74F7DE}" type="parTrans" cxnId="{CEE00F7A-CEA6-4225-A072-DBB6FA3A52EC}">
      <dgm:prSet/>
      <dgm:spPr/>
      <dgm:t>
        <a:bodyPr/>
        <a:lstStyle/>
        <a:p>
          <a:endParaRPr lang="en-US"/>
        </a:p>
      </dgm:t>
    </dgm:pt>
    <dgm:pt modelId="{20E97FB8-15AB-4456-A3B4-A748FF218B33}" type="sibTrans" cxnId="{CEE00F7A-CEA6-4225-A072-DBB6FA3A52EC}">
      <dgm:prSet/>
      <dgm:spPr/>
      <dgm:t>
        <a:bodyPr/>
        <a:lstStyle/>
        <a:p>
          <a:endParaRPr lang="en-US"/>
        </a:p>
      </dgm:t>
    </dgm:pt>
    <dgm:pt modelId="{CAB48506-33E6-408C-B950-366B309AE1A8}" type="pres">
      <dgm:prSet presAssocID="{595709C9-E988-47F3-9D62-DB00F5360F7A}" presName="root" presStyleCnt="0">
        <dgm:presLayoutVars>
          <dgm:dir/>
          <dgm:resizeHandles val="exact"/>
        </dgm:presLayoutVars>
      </dgm:prSet>
      <dgm:spPr/>
    </dgm:pt>
    <dgm:pt modelId="{FF99F98F-91C1-4E32-9933-683DB5793685}" type="pres">
      <dgm:prSet presAssocID="{C2C6831B-72DD-4BE8-BD35-E546A3983995}" presName="compNode" presStyleCnt="0"/>
      <dgm:spPr/>
    </dgm:pt>
    <dgm:pt modelId="{B1806EB7-4684-4C12-B342-20C45DB012D6}" type="pres">
      <dgm:prSet presAssocID="{C2C6831B-72DD-4BE8-BD35-E546A3983995}" presName="bgRect" presStyleLbl="bgShp" presStyleIdx="0" presStyleCnt="3"/>
      <dgm:spPr/>
    </dgm:pt>
    <dgm:pt modelId="{E24C6DDD-6190-4D2D-A61B-31CE2719BCA9}" type="pres">
      <dgm:prSet presAssocID="{C2C6831B-72DD-4BE8-BD35-E546A398399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95319738-CF9A-4B72-ADAD-D1D5D042E5F0}" type="pres">
      <dgm:prSet presAssocID="{C2C6831B-72DD-4BE8-BD35-E546A3983995}" presName="spaceRect" presStyleCnt="0"/>
      <dgm:spPr/>
    </dgm:pt>
    <dgm:pt modelId="{6CF34E7F-08CA-4732-B220-C0CC55730D3F}" type="pres">
      <dgm:prSet presAssocID="{C2C6831B-72DD-4BE8-BD35-E546A3983995}" presName="parTx" presStyleLbl="revTx" presStyleIdx="0" presStyleCnt="6">
        <dgm:presLayoutVars>
          <dgm:chMax val="0"/>
          <dgm:chPref val="0"/>
        </dgm:presLayoutVars>
      </dgm:prSet>
      <dgm:spPr/>
    </dgm:pt>
    <dgm:pt modelId="{6F11A9B8-2DC2-4C62-8689-BE8D1E7C2C03}" type="pres">
      <dgm:prSet presAssocID="{C2C6831B-72DD-4BE8-BD35-E546A3983995}" presName="desTx" presStyleLbl="revTx" presStyleIdx="1" presStyleCnt="6">
        <dgm:presLayoutVars/>
      </dgm:prSet>
      <dgm:spPr/>
    </dgm:pt>
    <dgm:pt modelId="{ADCEF090-2FDB-41F3-B8EF-66BBB4B27A62}" type="pres">
      <dgm:prSet presAssocID="{E2E5688B-5604-4E6B-A23E-DC4CCE0BA4F5}" presName="sibTrans" presStyleCnt="0"/>
      <dgm:spPr/>
    </dgm:pt>
    <dgm:pt modelId="{EEFAB905-04A7-406B-AF25-3BA9054848C7}" type="pres">
      <dgm:prSet presAssocID="{445E8068-A264-4296-870E-99AD6D885048}" presName="compNode" presStyleCnt="0"/>
      <dgm:spPr/>
    </dgm:pt>
    <dgm:pt modelId="{63148C15-91AD-4AD5-A36E-EF55CBC04128}" type="pres">
      <dgm:prSet presAssocID="{445E8068-A264-4296-870E-99AD6D885048}" presName="bgRect" presStyleLbl="bgShp" presStyleIdx="1" presStyleCnt="3"/>
      <dgm:spPr/>
    </dgm:pt>
    <dgm:pt modelId="{844D29AA-70F4-49B9-BBAE-E8DBA29648EE}" type="pres">
      <dgm:prSet presAssocID="{445E8068-A264-4296-870E-99AD6D88504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C592628C-0C08-459C-B4D8-A5716405724B}" type="pres">
      <dgm:prSet presAssocID="{445E8068-A264-4296-870E-99AD6D885048}" presName="spaceRect" presStyleCnt="0"/>
      <dgm:spPr/>
    </dgm:pt>
    <dgm:pt modelId="{736FF4E0-C258-4D2F-BEBF-EA60E4C64188}" type="pres">
      <dgm:prSet presAssocID="{445E8068-A264-4296-870E-99AD6D885048}" presName="parTx" presStyleLbl="revTx" presStyleIdx="2" presStyleCnt="6">
        <dgm:presLayoutVars>
          <dgm:chMax val="0"/>
          <dgm:chPref val="0"/>
        </dgm:presLayoutVars>
      </dgm:prSet>
      <dgm:spPr/>
    </dgm:pt>
    <dgm:pt modelId="{EAF2BA09-FAD5-43C5-9684-B76D945991F5}" type="pres">
      <dgm:prSet presAssocID="{445E8068-A264-4296-870E-99AD6D885048}" presName="desTx" presStyleLbl="revTx" presStyleIdx="3" presStyleCnt="6">
        <dgm:presLayoutVars/>
      </dgm:prSet>
      <dgm:spPr/>
    </dgm:pt>
    <dgm:pt modelId="{73840EC2-72D2-4748-A5A1-27061FED0CB9}" type="pres">
      <dgm:prSet presAssocID="{AB5BBCBE-5D4C-4D32-A714-EC0158F09A52}" presName="sibTrans" presStyleCnt="0"/>
      <dgm:spPr/>
    </dgm:pt>
    <dgm:pt modelId="{6988072E-57F7-4819-93FD-47DDFDF3EF3D}" type="pres">
      <dgm:prSet presAssocID="{6AEE968C-0FDD-4F1B-9ED8-CFEE48E0844F}" presName="compNode" presStyleCnt="0"/>
      <dgm:spPr/>
    </dgm:pt>
    <dgm:pt modelId="{341EA4F9-256D-46A2-B81F-866F851D1D95}" type="pres">
      <dgm:prSet presAssocID="{6AEE968C-0FDD-4F1B-9ED8-CFEE48E0844F}" presName="bgRect" presStyleLbl="bgShp" presStyleIdx="2" presStyleCnt="3"/>
      <dgm:spPr/>
    </dgm:pt>
    <dgm:pt modelId="{54287F46-4000-474C-B404-5AE7EC3B995A}" type="pres">
      <dgm:prSet presAssocID="{6AEE968C-0FDD-4F1B-9ED8-CFEE48E0844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ey"/>
        </a:ext>
      </dgm:extLst>
    </dgm:pt>
    <dgm:pt modelId="{7D786565-1ED0-423E-8DF6-CC9C589493DA}" type="pres">
      <dgm:prSet presAssocID="{6AEE968C-0FDD-4F1B-9ED8-CFEE48E0844F}" presName="spaceRect" presStyleCnt="0"/>
      <dgm:spPr/>
    </dgm:pt>
    <dgm:pt modelId="{BE8DEA95-7F90-4B55-B3C4-B79FCE95622D}" type="pres">
      <dgm:prSet presAssocID="{6AEE968C-0FDD-4F1B-9ED8-CFEE48E0844F}" presName="parTx" presStyleLbl="revTx" presStyleIdx="4" presStyleCnt="6">
        <dgm:presLayoutVars>
          <dgm:chMax val="0"/>
          <dgm:chPref val="0"/>
        </dgm:presLayoutVars>
      </dgm:prSet>
      <dgm:spPr/>
    </dgm:pt>
    <dgm:pt modelId="{B7F90FB9-63E7-484B-9952-5943B83BB02D}" type="pres">
      <dgm:prSet presAssocID="{6AEE968C-0FDD-4F1B-9ED8-CFEE48E0844F}" presName="desTx" presStyleLbl="revTx" presStyleIdx="5" presStyleCnt="6">
        <dgm:presLayoutVars/>
      </dgm:prSet>
      <dgm:spPr/>
    </dgm:pt>
  </dgm:ptLst>
  <dgm:cxnLst>
    <dgm:cxn modelId="{53304706-C8F5-4C91-9C12-37EB18D04252}" type="presOf" srcId="{7CF66EE4-2C6B-4446-83AC-D06C73E23598}" destId="{B7F90FB9-63E7-484B-9952-5943B83BB02D}" srcOrd="0" destOrd="0" presId="urn:microsoft.com/office/officeart/2018/2/layout/IconVerticalSolidList"/>
    <dgm:cxn modelId="{03E5830D-608B-47A2-B1EC-E0CA9B1AB0B0}" srcId="{445E8068-A264-4296-870E-99AD6D885048}" destId="{BCD4D714-0FA7-4CE6-B474-647488F51FDB}" srcOrd="0" destOrd="0" parTransId="{92D85407-1213-4142-A0EC-0ADAE80C25B6}" sibTransId="{58802FE5-C30A-479C-859D-C1999A91D2C6}"/>
    <dgm:cxn modelId="{50200221-9E43-41FB-AE93-2130FD7D2AC1}" type="presOf" srcId="{08933714-1D66-4E50-9507-2DD25DEBC79A}" destId="{6F11A9B8-2DC2-4C62-8689-BE8D1E7C2C03}" srcOrd="0" destOrd="0" presId="urn:microsoft.com/office/officeart/2018/2/layout/IconVerticalSolidList"/>
    <dgm:cxn modelId="{ABEAD12A-B0FB-4A33-A63D-350F1B17F691}" type="presOf" srcId="{445E8068-A264-4296-870E-99AD6D885048}" destId="{736FF4E0-C258-4D2F-BEBF-EA60E4C64188}" srcOrd="0" destOrd="0" presId="urn:microsoft.com/office/officeart/2018/2/layout/IconVerticalSolidList"/>
    <dgm:cxn modelId="{CEE00F7A-CEA6-4225-A072-DBB6FA3A52EC}" srcId="{6AEE968C-0FDD-4F1B-9ED8-CFEE48E0844F}" destId="{7CF66EE4-2C6B-4446-83AC-D06C73E23598}" srcOrd="0" destOrd="0" parTransId="{DFD052F2-D798-4F7F-B83A-73DEFA74F7DE}" sibTransId="{20E97FB8-15AB-4456-A3B4-A748FF218B33}"/>
    <dgm:cxn modelId="{4BAF687C-AAE0-44DE-9936-849E0D84BCCA}" srcId="{595709C9-E988-47F3-9D62-DB00F5360F7A}" destId="{6AEE968C-0FDD-4F1B-9ED8-CFEE48E0844F}" srcOrd="2" destOrd="0" parTransId="{810EAA2F-2358-47CD-A81B-972439166D03}" sibTransId="{6E501F01-62D9-47C2-9791-40CE7555D5EE}"/>
    <dgm:cxn modelId="{58CF219C-97EB-4293-B856-2CCD895A6864}" type="presOf" srcId="{BCD4D714-0FA7-4CE6-B474-647488F51FDB}" destId="{EAF2BA09-FAD5-43C5-9684-B76D945991F5}" srcOrd="0" destOrd="0" presId="urn:microsoft.com/office/officeart/2018/2/layout/IconVerticalSolidList"/>
    <dgm:cxn modelId="{79A95FDC-D646-4D1E-BA95-057DF80247B9}" srcId="{595709C9-E988-47F3-9D62-DB00F5360F7A}" destId="{C2C6831B-72DD-4BE8-BD35-E546A3983995}" srcOrd="0" destOrd="0" parTransId="{33145D6B-C7F4-4B0F-B10C-18BFEA4AEEB3}" sibTransId="{E2E5688B-5604-4E6B-A23E-DC4CCE0BA4F5}"/>
    <dgm:cxn modelId="{048DCCE2-C0EC-4F9A-9217-776DEDECDD66}" type="presOf" srcId="{595709C9-E988-47F3-9D62-DB00F5360F7A}" destId="{CAB48506-33E6-408C-B950-366B309AE1A8}" srcOrd="0" destOrd="0" presId="urn:microsoft.com/office/officeart/2018/2/layout/IconVerticalSolidList"/>
    <dgm:cxn modelId="{72DBC8EB-B52E-4C8C-98C6-9CB51EADA293}" srcId="{595709C9-E988-47F3-9D62-DB00F5360F7A}" destId="{445E8068-A264-4296-870E-99AD6D885048}" srcOrd="1" destOrd="0" parTransId="{7B49012D-9132-4ECB-84F5-F03E784A335B}" sibTransId="{AB5BBCBE-5D4C-4D32-A714-EC0158F09A52}"/>
    <dgm:cxn modelId="{B4ABD2F4-DE60-4298-BF8D-86AC1CA3048B}" type="presOf" srcId="{6AEE968C-0FDD-4F1B-9ED8-CFEE48E0844F}" destId="{BE8DEA95-7F90-4B55-B3C4-B79FCE95622D}" srcOrd="0" destOrd="0" presId="urn:microsoft.com/office/officeart/2018/2/layout/IconVerticalSolidList"/>
    <dgm:cxn modelId="{321F90FA-5694-4B99-9859-07C30119FB6B}" srcId="{C2C6831B-72DD-4BE8-BD35-E546A3983995}" destId="{08933714-1D66-4E50-9507-2DD25DEBC79A}" srcOrd="0" destOrd="0" parTransId="{BE4F1960-C92D-4D2C-AB5D-EB95CFD05FBB}" sibTransId="{9D81DFA3-602C-49F7-B34C-B131A65B3451}"/>
    <dgm:cxn modelId="{51E5FCFD-544D-4F10-A750-F810BCF26BB2}" type="presOf" srcId="{C2C6831B-72DD-4BE8-BD35-E546A3983995}" destId="{6CF34E7F-08CA-4732-B220-C0CC55730D3F}" srcOrd="0" destOrd="0" presId="urn:microsoft.com/office/officeart/2018/2/layout/IconVerticalSolidList"/>
    <dgm:cxn modelId="{D18F9415-ED77-4C64-B0D7-DD09A77CD181}" type="presParOf" srcId="{CAB48506-33E6-408C-B950-366B309AE1A8}" destId="{FF99F98F-91C1-4E32-9933-683DB5793685}" srcOrd="0" destOrd="0" presId="urn:microsoft.com/office/officeart/2018/2/layout/IconVerticalSolidList"/>
    <dgm:cxn modelId="{5B4C03E8-97CF-4634-A6F0-0EEA09835896}" type="presParOf" srcId="{FF99F98F-91C1-4E32-9933-683DB5793685}" destId="{B1806EB7-4684-4C12-B342-20C45DB012D6}" srcOrd="0" destOrd="0" presId="urn:microsoft.com/office/officeart/2018/2/layout/IconVerticalSolidList"/>
    <dgm:cxn modelId="{F91A828E-962F-4D98-BA88-CF5873502013}" type="presParOf" srcId="{FF99F98F-91C1-4E32-9933-683DB5793685}" destId="{E24C6DDD-6190-4D2D-A61B-31CE2719BCA9}" srcOrd="1" destOrd="0" presId="urn:microsoft.com/office/officeart/2018/2/layout/IconVerticalSolidList"/>
    <dgm:cxn modelId="{0F6B9C5B-B76E-4DDF-834F-260F470E3EA8}" type="presParOf" srcId="{FF99F98F-91C1-4E32-9933-683DB5793685}" destId="{95319738-CF9A-4B72-ADAD-D1D5D042E5F0}" srcOrd="2" destOrd="0" presId="urn:microsoft.com/office/officeart/2018/2/layout/IconVerticalSolidList"/>
    <dgm:cxn modelId="{16900EB5-6A13-4E5E-A768-FA712FAE652E}" type="presParOf" srcId="{FF99F98F-91C1-4E32-9933-683DB5793685}" destId="{6CF34E7F-08CA-4732-B220-C0CC55730D3F}" srcOrd="3" destOrd="0" presId="urn:microsoft.com/office/officeart/2018/2/layout/IconVerticalSolidList"/>
    <dgm:cxn modelId="{421AA91E-6B63-4478-B0A9-BC7554119C33}" type="presParOf" srcId="{FF99F98F-91C1-4E32-9933-683DB5793685}" destId="{6F11A9B8-2DC2-4C62-8689-BE8D1E7C2C03}" srcOrd="4" destOrd="0" presId="urn:microsoft.com/office/officeart/2018/2/layout/IconVerticalSolidList"/>
    <dgm:cxn modelId="{51A1F9E7-4D91-4DDF-8360-D5313046ED1E}" type="presParOf" srcId="{CAB48506-33E6-408C-B950-366B309AE1A8}" destId="{ADCEF090-2FDB-41F3-B8EF-66BBB4B27A62}" srcOrd="1" destOrd="0" presId="urn:microsoft.com/office/officeart/2018/2/layout/IconVerticalSolidList"/>
    <dgm:cxn modelId="{BFC39292-6392-499F-B3B2-D9A93F2689FD}" type="presParOf" srcId="{CAB48506-33E6-408C-B950-366B309AE1A8}" destId="{EEFAB905-04A7-406B-AF25-3BA9054848C7}" srcOrd="2" destOrd="0" presId="urn:microsoft.com/office/officeart/2018/2/layout/IconVerticalSolidList"/>
    <dgm:cxn modelId="{C1B853D2-7E1A-4BB9-92AB-C87DEAFB54B6}" type="presParOf" srcId="{EEFAB905-04A7-406B-AF25-3BA9054848C7}" destId="{63148C15-91AD-4AD5-A36E-EF55CBC04128}" srcOrd="0" destOrd="0" presId="urn:microsoft.com/office/officeart/2018/2/layout/IconVerticalSolidList"/>
    <dgm:cxn modelId="{EC26F7EA-B0CC-4B58-994C-D8F22BA760A0}" type="presParOf" srcId="{EEFAB905-04A7-406B-AF25-3BA9054848C7}" destId="{844D29AA-70F4-49B9-BBAE-E8DBA29648EE}" srcOrd="1" destOrd="0" presId="urn:microsoft.com/office/officeart/2018/2/layout/IconVerticalSolidList"/>
    <dgm:cxn modelId="{793780D7-73AF-4734-8B1D-2318FD200824}" type="presParOf" srcId="{EEFAB905-04A7-406B-AF25-3BA9054848C7}" destId="{C592628C-0C08-459C-B4D8-A5716405724B}" srcOrd="2" destOrd="0" presId="urn:microsoft.com/office/officeart/2018/2/layout/IconVerticalSolidList"/>
    <dgm:cxn modelId="{E0AFCBBA-662C-4EC8-A06E-1882845E1B20}" type="presParOf" srcId="{EEFAB905-04A7-406B-AF25-3BA9054848C7}" destId="{736FF4E0-C258-4D2F-BEBF-EA60E4C64188}" srcOrd="3" destOrd="0" presId="urn:microsoft.com/office/officeart/2018/2/layout/IconVerticalSolidList"/>
    <dgm:cxn modelId="{C2627A8A-FB99-4489-8442-DA8549C6994E}" type="presParOf" srcId="{EEFAB905-04A7-406B-AF25-3BA9054848C7}" destId="{EAF2BA09-FAD5-43C5-9684-B76D945991F5}" srcOrd="4" destOrd="0" presId="urn:microsoft.com/office/officeart/2018/2/layout/IconVerticalSolidList"/>
    <dgm:cxn modelId="{466678AE-05DA-4E7D-BB36-81E70D741320}" type="presParOf" srcId="{CAB48506-33E6-408C-B950-366B309AE1A8}" destId="{73840EC2-72D2-4748-A5A1-27061FED0CB9}" srcOrd="3" destOrd="0" presId="urn:microsoft.com/office/officeart/2018/2/layout/IconVerticalSolidList"/>
    <dgm:cxn modelId="{AD16C8BC-4306-4C79-A4E5-113171C971E4}" type="presParOf" srcId="{CAB48506-33E6-408C-B950-366B309AE1A8}" destId="{6988072E-57F7-4819-93FD-47DDFDF3EF3D}" srcOrd="4" destOrd="0" presId="urn:microsoft.com/office/officeart/2018/2/layout/IconVerticalSolidList"/>
    <dgm:cxn modelId="{B893DA2F-0B60-4190-A6CA-EF1335597057}" type="presParOf" srcId="{6988072E-57F7-4819-93FD-47DDFDF3EF3D}" destId="{341EA4F9-256D-46A2-B81F-866F851D1D95}" srcOrd="0" destOrd="0" presId="urn:microsoft.com/office/officeart/2018/2/layout/IconVerticalSolidList"/>
    <dgm:cxn modelId="{FA48F4EE-D3BB-460A-AB18-B2D8293788F8}" type="presParOf" srcId="{6988072E-57F7-4819-93FD-47DDFDF3EF3D}" destId="{54287F46-4000-474C-B404-5AE7EC3B995A}" srcOrd="1" destOrd="0" presId="urn:microsoft.com/office/officeart/2018/2/layout/IconVerticalSolidList"/>
    <dgm:cxn modelId="{3CEE088D-38D5-4949-8F02-C35DFDEBCD74}" type="presParOf" srcId="{6988072E-57F7-4819-93FD-47DDFDF3EF3D}" destId="{7D786565-1ED0-423E-8DF6-CC9C589493DA}" srcOrd="2" destOrd="0" presId="urn:microsoft.com/office/officeart/2018/2/layout/IconVerticalSolidList"/>
    <dgm:cxn modelId="{16B67CAB-BE08-464B-80BA-6CE204E817A8}" type="presParOf" srcId="{6988072E-57F7-4819-93FD-47DDFDF3EF3D}" destId="{BE8DEA95-7F90-4B55-B3C4-B79FCE95622D}" srcOrd="3" destOrd="0" presId="urn:microsoft.com/office/officeart/2018/2/layout/IconVerticalSolidList"/>
    <dgm:cxn modelId="{CFF64B73-9898-4CB2-8326-2CF79D645445}" type="presParOf" srcId="{6988072E-57F7-4819-93FD-47DDFDF3EF3D}" destId="{B7F90FB9-63E7-484B-9952-5943B83BB02D}" srcOrd="4"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806EB7-4684-4C12-B342-20C45DB012D6}">
      <dsp:nvSpPr>
        <dsp:cNvPr id="0" name=""/>
        <dsp:cNvSpPr/>
      </dsp:nvSpPr>
      <dsp:spPr>
        <a:xfrm>
          <a:off x="0" y="448"/>
          <a:ext cx="8229600" cy="104890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4C6DDD-6190-4D2D-A61B-31CE2719BCA9}">
      <dsp:nvSpPr>
        <dsp:cNvPr id="0" name=""/>
        <dsp:cNvSpPr/>
      </dsp:nvSpPr>
      <dsp:spPr>
        <a:xfrm>
          <a:off x="317294" y="236452"/>
          <a:ext cx="576899" cy="5768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CF34E7F-08CA-4732-B220-C0CC55730D3F}">
      <dsp:nvSpPr>
        <dsp:cNvPr id="0" name=""/>
        <dsp:cNvSpPr/>
      </dsp:nvSpPr>
      <dsp:spPr>
        <a:xfrm>
          <a:off x="1211489" y="448"/>
          <a:ext cx="3703320" cy="10489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010" tIns="111010" rIns="111010" bIns="111010" numCol="1" spcCol="1270" anchor="ctr" anchorCtr="0">
          <a:noAutofit/>
        </a:bodyPr>
        <a:lstStyle/>
        <a:p>
          <a:pPr marL="0" lvl="0" indent="0" algn="l" defTabSz="1111250">
            <a:lnSpc>
              <a:spcPct val="90000"/>
            </a:lnSpc>
            <a:spcBef>
              <a:spcPct val="0"/>
            </a:spcBef>
            <a:spcAft>
              <a:spcPct val="35000"/>
            </a:spcAft>
            <a:buNone/>
          </a:pPr>
          <a:r>
            <a:rPr lang="en-US" sz="2500" kern="1200"/>
            <a:t>OpenAI API</a:t>
          </a:r>
        </a:p>
      </dsp:txBody>
      <dsp:txXfrm>
        <a:off x="1211489" y="448"/>
        <a:ext cx="3703320" cy="1048908"/>
      </dsp:txXfrm>
    </dsp:sp>
    <dsp:sp modelId="{6F11A9B8-2DC2-4C62-8689-BE8D1E7C2C03}">
      <dsp:nvSpPr>
        <dsp:cNvPr id="0" name=""/>
        <dsp:cNvSpPr/>
      </dsp:nvSpPr>
      <dsp:spPr>
        <a:xfrm>
          <a:off x="4914809" y="448"/>
          <a:ext cx="3314790" cy="10489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010" tIns="111010" rIns="111010" bIns="111010" numCol="1" spcCol="1270" anchor="ctr" anchorCtr="0">
          <a:noAutofit/>
        </a:bodyPr>
        <a:lstStyle/>
        <a:p>
          <a:pPr marL="0" lvl="0" indent="0" algn="l" defTabSz="800100">
            <a:lnSpc>
              <a:spcPct val="90000"/>
            </a:lnSpc>
            <a:spcBef>
              <a:spcPct val="0"/>
            </a:spcBef>
            <a:spcAft>
              <a:spcPct val="35000"/>
            </a:spcAft>
            <a:buNone/>
          </a:pPr>
          <a:r>
            <a:rPr lang="en-US" sz="1800" kern="1200"/>
            <a:t>Large Language Modeling</a:t>
          </a:r>
        </a:p>
      </dsp:txBody>
      <dsp:txXfrm>
        <a:off x="4914809" y="448"/>
        <a:ext cx="3314790" cy="1048908"/>
      </dsp:txXfrm>
    </dsp:sp>
    <dsp:sp modelId="{63148C15-91AD-4AD5-A36E-EF55CBC04128}">
      <dsp:nvSpPr>
        <dsp:cNvPr id="0" name=""/>
        <dsp:cNvSpPr/>
      </dsp:nvSpPr>
      <dsp:spPr>
        <a:xfrm>
          <a:off x="0" y="1311584"/>
          <a:ext cx="8229600" cy="104890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4D29AA-70F4-49B9-BBAE-E8DBA29648EE}">
      <dsp:nvSpPr>
        <dsp:cNvPr id="0" name=""/>
        <dsp:cNvSpPr/>
      </dsp:nvSpPr>
      <dsp:spPr>
        <a:xfrm>
          <a:off x="317294" y="1547589"/>
          <a:ext cx="576899" cy="5768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36FF4E0-C258-4D2F-BEBF-EA60E4C64188}">
      <dsp:nvSpPr>
        <dsp:cNvPr id="0" name=""/>
        <dsp:cNvSpPr/>
      </dsp:nvSpPr>
      <dsp:spPr>
        <a:xfrm>
          <a:off x="1211489" y="1311584"/>
          <a:ext cx="3703320" cy="10489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010" tIns="111010" rIns="111010" bIns="111010" numCol="1" spcCol="1270" anchor="ctr" anchorCtr="0">
          <a:noAutofit/>
        </a:bodyPr>
        <a:lstStyle/>
        <a:p>
          <a:pPr marL="0" lvl="0" indent="0" algn="l" defTabSz="1111250">
            <a:lnSpc>
              <a:spcPct val="90000"/>
            </a:lnSpc>
            <a:spcBef>
              <a:spcPct val="0"/>
            </a:spcBef>
            <a:spcAft>
              <a:spcPct val="35000"/>
            </a:spcAft>
            <a:buNone/>
          </a:pPr>
          <a:r>
            <a:rPr lang="en-US" sz="2500" kern="1200"/>
            <a:t>Document Computer Vision</a:t>
          </a:r>
        </a:p>
      </dsp:txBody>
      <dsp:txXfrm>
        <a:off x="1211489" y="1311584"/>
        <a:ext cx="3703320" cy="1048908"/>
      </dsp:txXfrm>
    </dsp:sp>
    <dsp:sp modelId="{EAF2BA09-FAD5-43C5-9684-B76D945991F5}">
      <dsp:nvSpPr>
        <dsp:cNvPr id="0" name=""/>
        <dsp:cNvSpPr/>
      </dsp:nvSpPr>
      <dsp:spPr>
        <a:xfrm>
          <a:off x="4914809" y="1311584"/>
          <a:ext cx="3314790" cy="10489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010" tIns="111010" rIns="111010" bIns="111010" numCol="1" spcCol="1270" anchor="ctr" anchorCtr="0">
          <a:noAutofit/>
        </a:bodyPr>
        <a:lstStyle/>
        <a:p>
          <a:pPr marL="0" lvl="0" indent="0" algn="l" defTabSz="800100">
            <a:lnSpc>
              <a:spcPct val="90000"/>
            </a:lnSpc>
            <a:spcBef>
              <a:spcPct val="0"/>
            </a:spcBef>
            <a:spcAft>
              <a:spcPct val="35000"/>
            </a:spcAft>
            <a:buNone/>
          </a:pPr>
          <a:r>
            <a:rPr lang="en-US" sz="1800" kern="1200"/>
            <a:t>Azure Document Intelligence</a:t>
          </a:r>
        </a:p>
      </dsp:txBody>
      <dsp:txXfrm>
        <a:off x="4914809" y="1311584"/>
        <a:ext cx="3314790" cy="1048908"/>
      </dsp:txXfrm>
    </dsp:sp>
    <dsp:sp modelId="{341EA4F9-256D-46A2-B81F-866F851D1D95}">
      <dsp:nvSpPr>
        <dsp:cNvPr id="0" name=""/>
        <dsp:cNvSpPr/>
      </dsp:nvSpPr>
      <dsp:spPr>
        <a:xfrm>
          <a:off x="0" y="2622720"/>
          <a:ext cx="8229600" cy="104890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287F46-4000-474C-B404-5AE7EC3B995A}">
      <dsp:nvSpPr>
        <dsp:cNvPr id="0" name=""/>
        <dsp:cNvSpPr/>
      </dsp:nvSpPr>
      <dsp:spPr>
        <a:xfrm>
          <a:off x="317294" y="2858725"/>
          <a:ext cx="576899" cy="5768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E8DEA95-7F90-4B55-B3C4-B79FCE95622D}">
      <dsp:nvSpPr>
        <dsp:cNvPr id="0" name=""/>
        <dsp:cNvSpPr/>
      </dsp:nvSpPr>
      <dsp:spPr>
        <a:xfrm>
          <a:off x="1211489" y="2622720"/>
          <a:ext cx="3703320" cy="10489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010" tIns="111010" rIns="111010" bIns="111010" numCol="1" spcCol="1270" anchor="ctr" anchorCtr="0">
          <a:noAutofit/>
        </a:bodyPr>
        <a:lstStyle/>
        <a:p>
          <a:pPr marL="0" lvl="0" indent="0" algn="l" defTabSz="1111250">
            <a:lnSpc>
              <a:spcPct val="90000"/>
            </a:lnSpc>
            <a:spcBef>
              <a:spcPct val="0"/>
            </a:spcBef>
            <a:spcAft>
              <a:spcPct val="35000"/>
            </a:spcAft>
            <a:buNone/>
          </a:pPr>
          <a:r>
            <a:rPr lang="en-US" sz="2500" kern="1200"/>
            <a:t>Financial Statement Agent</a:t>
          </a:r>
        </a:p>
      </dsp:txBody>
      <dsp:txXfrm>
        <a:off x="1211489" y="2622720"/>
        <a:ext cx="3703320" cy="1048908"/>
      </dsp:txXfrm>
    </dsp:sp>
    <dsp:sp modelId="{B7F90FB9-63E7-484B-9952-5943B83BB02D}">
      <dsp:nvSpPr>
        <dsp:cNvPr id="0" name=""/>
        <dsp:cNvSpPr/>
      </dsp:nvSpPr>
      <dsp:spPr>
        <a:xfrm>
          <a:off x="4914809" y="2622720"/>
          <a:ext cx="3314790" cy="10489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010" tIns="111010" rIns="111010" bIns="111010" numCol="1" spcCol="1270" anchor="ctr" anchorCtr="0">
          <a:noAutofit/>
        </a:bodyPr>
        <a:lstStyle/>
        <a:p>
          <a:pPr marL="0" lvl="0" indent="0" algn="l" defTabSz="800100">
            <a:lnSpc>
              <a:spcPct val="90000"/>
            </a:lnSpc>
            <a:spcBef>
              <a:spcPct val="0"/>
            </a:spcBef>
            <a:spcAft>
              <a:spcPct val="35000"/>
            </a:spcAft>
            <a:buNone/>
          </a:pPr>
          <a:r>
            <a:rPr lang="en-US" sz="1800" kern="1200"/>
            <a:t>CV + LLM</a:t>
          </a:r>
        </a:p>
      </dsp:txBody>
      <dsp:txXfrm>
        <a:off x="4914809" y="2622720"/>
        <a:ext cx="3314790" cy="104890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CF5982-3704-96A6-85A6-E6EAD53859D2}"/>
              </a:ext>
            </a:extLst>
          </p:cNvPr>
          <p:cNvSpPr>
            <a:spLocks noGrp="1"/>
          </p:cNvSpPr>
          <p:nvPr>
            <p:ph type="hdr" sz="quarter"/>
          </p:nvPr>
        </p:nvSpPr>
        <p:spPr>
          <a:xfrm>
            <a:off x="0" y="0"/>
            <a:ext cx="3011488" cy="463550"/>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913F952-31A1-4DF9-D79D-C1F78FD1F802}"/>
              </a:ext>
            </a:extLst>
          </p:cNvPr>
          <p:cNvSpPr>
            <a:spLocks noGrp="1"/>
          </p:cNvSpPr>
          <p:nvPr>
            <p:ph type="dt" sz="quarter" idx="1"/>
          </p:nvPr>
        </p:nvSpPr>
        <p:spPr>
          <a:xfrm>
            <a:off x="3937000" y="0"/>
            <a:ext cx="3011488" cy="463550"/>
          </a:xfrm>
          <a:prstGeom prst="rect">
            <a:avLst/>
          </a:prstGeom>
        </p:spPr>
        <p:txBody>
          <a:bodyPr vert="horz" lIns="91440" tIns="45720" rIns="91440" bIns="45720" rtlCol="0"/>
          <a:lstStyle>
            <a:lvl1pPr algn="r">
              <a:defRPr sz="1200"/>
            </a:lvl1pPr>
          </a:lstStyle>
          <a:p>
            <a:fld id="{FECEDB87-CFBD-4E68-A5C4-9898685B258A}" type="datetimeFigureOut">
              <a:rPr lang="en-US" smtClean="0"/>
              <a:t>9/8/2024</a:t>
            </a:fld>
            <a:endParaRPr lang="en-US"/>
          </a:p>
        </p:txBody>
      </p:sp>
      <p:sp>
        <p:nvSpPr>
          <p:cNvPr id="4" name="Footer Placeholder 3">
            <a:extLst>
              <a:ext uri="{FF2B5EF4-FFF2-40B4-BE49-F238E27FC236}">
                <a16:creationId xmlns:a16="http://schemas.microsoft.com/office/drawing/2014/main" id="{51B0DCC9-CABB-0A23-D07C-7A6589555811}"/>
              </a:ext>
            </a:extLst>
          </p:cNvPr>
          <p:cNvSpPr>
            <a:spLocks noGrp="1"/>
          </p:cNvSpPr>
          <p:nvPr>
            <p:ph type="ftr" sz="quarter" idx="2"/>
          </p:nvPr>
        </p:nvSpPr>
        <p:spPr>
          <a:xfrm>
            <a:off x="0" y="8772525"/>
            <a:ext cx="3011488" cy="46355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69720FE-F3D6-E2D2-DC94-150A9946C03C}"/>
              </a:ext>
            </a:extLst>
          </p:cNvPr>
          <p:cNvSpPr>
            <a:spLocks noGrp="1"/>
          </p:cNvSpPr>
          <p:nvPr>
            <p:ph type="sldNum" sz="quarter" idx="3"/>
          </p:nvPr>
        </p:nvSpPr>
        <p:spPr>
          <a:xfrm>
            <a:off x="3937000" y="8772525"/>
            <a:ext cx="3011488" cy="463550"/>
          </a:xfrm>
          <a:prstGeom prst="rect">
            <a:avLst/>
          </a:prstGeom>
        </p:spPr>
        <p:txBody>
          <a:bodyPr vert="horz" lIns="91440" tIns="45720" rIns="91440" bIns="45720" rtlCol="0" anchor="b"/>
          <a:lstStyle>
            <a:lvl1pPr algn="r">
              <a:defRPr sz="1200"/>
            </a:lvl1pPr>
          </a:lstStyle>
          <a:p>
            <a:fld id="{DA6E890D-7A63-427A-985B-F7F224ACD033}" type="slidenum">
              <a:rPr lang="en-US" smtClean="0"/>
              <a:t>‹#›</a:t>
            </a:fld>
            <a:endParaRPr lang="en-US"/>
          </a:p>
        </p:txBody>
      </p:sp>
    </p:spTree>
    <p:extLst>
      <p:ext uri="{BB962C8B-B14F-4D97-AF65-F5344CB8AC3E}">
        <p14:creationId xmlns:p14="http://schemas.microsoft.com/office/powerpoint/2010/main" val="16618471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488" cy="4635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37000" y="0"/>
            <a:ext cx="3011488" cy="463550"/>
          </a:xfrm>
          <a:prstGeom prst="rect">
            <a:avLst/>
          </a:prstGeom>
        </p:spPr>
        <p:txBody>
          <a:bodyPr vert="horz" lIns="91440" tIns="45720" rIns="91440" bIns="45720" rtlCol="0"/>
          <a:lstStyle>
            <a:lvl1pPr algn="r">
              <a:defRPr sz="1200"/>
            </a:lvl1pPr>
          </a:lstStyle>
          <a:p>
            <a:fld id="{D76D314A-5F6D-42B0-A57B-14527ADFBF85}" type="datetimeFigureOut">
              <a:rPr lang="en-US" smtClean="0"/>
              <a:t>9/8/2024</a:t>
            </a:fld>
            <a:endParaRPr lang="en-US"/>
          </a:p>
        </p:txBody>
      </p:sp>
      <p:sp>
        <p:nvSpPr>
          <p:cNvPr id="4" name="Slide Image Placeholder 3"/>
          <p:cNvSpPr>
            <a:spLocks noGrp="1" noRot="1" noChangeAspect="1"/>
          </p:cNvSpPr>
          <p:nvPr>
            <p:ph type="sldImg" idx="2"/>
          </p:nvPr>
        </p:nvSpPr>
        <p:spPr>
          <a:xfrm>
            <a:off x="703263" y="1154113"/>
            <a:ext cx="5543550" cy="31178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95325" y="4445000"/>
            <a:ext cx="5559425" cy="36369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525"/>
            <a:ext cx="3011488" cy="4635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37000" y="8772525"/>
            <a:ext cx="3011488" cy="463550"/>
          </a:xfrm>
          <a:prstGeom prst="rect">
            <a:avLst/>
          </a:prstGeom>
        </p:spPr>
        <p:txBody>
          <a:bodyPr vert="horz" lIns="91440" tIns="45720" rIns="91440" bIns="45720" rtlCol="0" anchor="b"/>
          <a:lstStyle>
            <a:lvl1pPr algn="r">
              <a:defRPr sz="1200"/>
            </a:lvl1pPr>
          </a:lstStyle>
          <a:p>
            <a:fld id="{00AF076E-914D-4F66-8D96-A023467F4575}" type="slidenum">
              <a:rPr lang="en-US" smtClean="0"/>
              <a:t>‹#›</a:t>
            </a:fld>
            <a:endParaRPr lang="en-US"/>
          </a:p>
        </p:txBody>
      </p:sp>
    </p:spTree>
    <p:extLst>
      <p:ext uri="{BB962C8B-B14F-4D97-AF65-F5344CB8AC3E}">
        <p14:creationId xmlns:p14="http://schemas.microsoft.com/office/powerpoint/2010/main" val="3686215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hyperlink" Target="CLAglobal.com/disclaimer"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hyperlink" Target="https://www.youtube.com/user/CliftonLarsonAllen" TargetMode="External"/><Relationship Id="rId13" Type="http://schemas.openxmlformats.org/officeDocument/2006/relationships/hyperlink" Target="CLAglobal.com/disclaimer" TargetMode="External"/><Relationship Id="rId3" Type="http://schemas.openxmlformats.org/officeDocument/2006/relationships/image" Target="../media/image9.png"/><Relationship Id="rId7" Type="http://schemas.openxmlformats.org/officeDocument/2006/relationships/image" Target="../media/image11.emf"/><Relationship Id="rId12" Type="http://schemas.openxmlformats.org/officeDocument/2006/relationships/image" Target="../media/image14.png"/><Relationship Id="rId2" Type="http://schemas.openxmlformats.org/officeDocument/2006/relationships/hyperlink" Target="https://twitter.com/CLAconnect" TargetMode="External"/><Relationship Id="rId1" Type="http://schemas.openxmlformats.org/officeDocument/2006/relationships/slideMaster" Target="../slideMasters/slideMaster1.xml"/><Relationship Id="rId6" Type="http://schemas.openxmlformats.org/officeDocument/2006/relationships/hyperlink" Target="https://www.linkedin.com/company/cliftonlarsonallen" TargetMode="External"/><Relationship Id="rId11" Type="http://schemas.openxmlformats.org/officeDocument/2006/relationships/image" Target="../media/image13.png"/><Relationship Id="rId5" Type="http://schemas.openxmlformats.org/officeDocument/2006/relationships/image" Target="../media/image10.emf"/><Relationship Id="rId10" Type="http://schemas.openxmlformats.org/officeDocument/2006/relationships/hyperlink" Target="https://www.instagram.com/lifeatcla" TargetMode="External"/><Relationship Id="rId4" Type="http://schemas.openxmlformats.org/officeDocument/2006/relationships/hyperlink" Target="https://www.facebook.com/CliftonLarsonAllen" TargetMode="External"/><Relationship Id="rId9" Type="http://schemas.openxmlformats.org/officeDocument/2006/relationships/image" Target="../media/image12.png"/><Relationship Id="rId14" Type="http://schemas.openxmlformats.org/officeDocument/2006/relationships/image" Target="../media/image4.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hyperlink" Target="CLAglobal.com/disclaimer"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hyperlink" Target="CLAglobal.com/disclaimer" TargetMode="External"/><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CLAglobal.com/disclaimer" TargetMode="External"/><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CLAglobal.com/disclaimer" TargetMode="External"/><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E863157-8CA8-E570-1659-767D716883EB}"/>
              </a:ext>
            </a:extLst>
          </p:cNvPr>
          <p:cNvSpPr/>
          <p:nvPr userDrawn="1"/>
        </p:nvSpPr>
        <p:spPr bwMode="auto">
          <a:xfrm>
            <a:off x="0" y="0"/>
            <a:ext cx="9144000" cy="5143500"/>
          </a:xfrm>
          <a:prstGeom prst="rect">
            <a:avLst/>
          </a:prstGeom>
          <a:gradFill flip="none" rotWithShape="1">
            <a:gsLst>
              <a:gs pos="0">
                <a:srgbClr val="2E334E"/>
              </a:gs>
              <a:gs pos="100000">
                <a:srgbClr val="1E2133"/>
              </a:gs>
            </a:gsLst>
            <a:lin ang="108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ヒラギノ角ゴ Pro W3" pitchFamily="1" charset="-128"/>
            </a:endParaRPr>
          </a:p>
        </p:txBody>
      </p:sp>
      <p:pic>
        <p:nvPicPr>
          <p:cNvPr id="15" name="Picture 14">
            <a:extLst>
              <a:ext uri="{FF2B5EF4-FFF2-40B4-BE49-F238E27FC236}">
                <a16:creationId xmlns:a16="http://schemas.microsoft.com/office/drawing/2014/main" id="{67E1E95A-6136-8ABE-9492-90AB58F391A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31444" y="449804"/>
            <a:ext cx="3265438" cy="727082"/>
          </a:xfrm>
          <a:prstGeom prst="rect">
            <a:avLst/>
          </a:prstGeom>
        </p:spPr>
      </p:pic>
      <p:sp>
        <p:nvSpPr>
          <p:cNvPr id="16" name="Rectangle 4">
            <a:extLst>
              <a:ext uri="{FF2B5EF4-FFF2-40B4-BE49-F238E27FC236}">
                <a16:creationId xmlns:a16="http://schemas.microsoft.com/office/drawing/2014/main" id="{0F936631-F66F-4650-0232-62BA9FBA4399}"/>
              </a:ext>
            </a:extLst>
          </p:cNvPr>
          <p:cNvSpPr>
            <a:spLocks noGrp="1" noChangeArrowheads="1"/>
          </p:cNvSpPr>
          <p:nvPr>
            <p:ph type="subTitle" idx="1" hasCustomPrompt="1"/>
          </p:nvPr>
        </p:nvSpPr>
        <p:spPr>
          <a:xfrm>
            <a:off x="620219" y="3159085"/>
            <a:ext cx="7903563" cy="367202"/>
          </a:xfrm>
          <a:noFill/>
        </p:spPr>
        <p:txBody>
          <a:bodyPr/>
          <a:lstStyle>
            <a:lvl1pPr marL="0" indent="0" algn="ctr">
              <a:buFontTx/>
              <a:buNone/>
              <a:defRPr sz="2000" b="0">
                <a:solidFill>
                  <a:schemeClr val="bg1"/>
                </a:solidFill>
                <a:latin typeface="Calibri" panose="020F0502020204030204" pitchFamily="34" charset="0"/>
                <a:cs typeface="Calibri" panose="020F0502020204030204" pitchFamily="34" charset="0"/>
              </a:defRPr>
            </a:lvl1pPr>
          </a:lstStyle>
          <a:p>
            <a:r>
              <a:rPr lang="en-US" dirty="0"/>
              <a:t>Click to edit subtitle</a:t>
            </a:r>
          </a:p>
        </p:txBody>
      </p:sp>
      <p:sp>
        <p:nvSpPr>
          <p:cNvPr id="17" name="Title 1">
            <a:extLst>
              <a:ext uri="{FF2B5EF4-FFF2-40B4-BE49-F238E27FC236}">
                <a16:creationId xmlns:a16="http://schemas.microsoft.com/office/drawing/2014/main" id="{A4481956-8951-DEB9-AEA3-9C3CAC18F0A6}"/>
              </a:ext>
            </a:extLst>
          </p:cNvPr>
          <p:cNvSpPr>
            <a:spLocks noGrp="1"/>
          </p:cNvSpPr>
          <p:nvPr>
            <p:ph type="title" hasCustomPrompt="1"/>
          </p:nvPr>
        </p:nvSpPr>
        <p:spPr>
          <a:xfrm>
            <a:off x="620220" y="1653219"/>
            <a:ext cx="7903561" cy="1394460"/>
          </a:xfrm>
          <a:noFill/>
        </p:spPr>
        <p:txBody>
          <a:bodyPr anchor="b"/>
          <a:lstStyle>
            <a:lvl1pPr algn="ctr">
              <a:defRPr sz="4000" b="0">
                <a:solidFill>
                  <a:schemeClr val="bg1"/>
                </a:solidFill>
                <a:latin typeface="Calibri" panose="020F0502020204030204" pitchFamily="34" charset="0"/>
                <a:cs typeface="Calibri" panose="020F0502020204030204" pitchFamily="34" charset="0"/>
              </a:defRPr>
            </a:lvl1pPr>
          </a:lstStyle>
          <a:p>
            <a:r>
              <a:rPr lang="en-US" dirty="0"/>
              <a:t>Click to Edit Title</a:t>
            </a:r>
          </a:p>
        </p:txBody>
      </p:sp>
      <p:sp>
        <p:nvSpPr>
          <p:cNvPr id="18" name="Slide Number Placeholder 5">
            <a:extLst>
              <a:ext uri="{FF2B5EF4-FFF2-40B4-BE49-F238E27FC236}">
                <a16:creationId xmlns:a16="http://schemas.microsoft.com/office/drawing/2014/main" id="{52F2C51A-BAFA-87B2-5435-2170BDE91855}"/>
              </a:ext>
            </a:extLst>
          </p:cNvPr>
          <p:cNvSpPr>
            <a:spLocks noGrp="1"/>
          </p:cNvSpPr>
          <p:nvPr>
            <p:ph type="sldNum" sz="quarter" idx="4"/>
          </p:nvPr>
        </p:nvSpPr>
        <p:spPr>
          <a:xfrm>
            <a:off x="8686800" y="4772025"/>
            <a:ext cx="395782" cy="342900"/>
          </a:xfrm>
          <a:prstGeom prst="rect">
            <a:avLst/>
          </a:prstGeom>
        </p:spPr>
        <p:txBody>
          <a:bodyPr anchor="ctr" anchorCtr="0"/>
          <a:lstStyle>
            <a:lvl1pPr algn="r">
              <a:defRPr sz="800" b="0">
                <a:solidFill>
                  <a:schemeClr val="bg1"/>
                </a:solidFill>
              </a:defRPr>
            </a:lvl1pPr>
          </a:lstStyle>
          <a:p>
            <a:fld id="{F8E24598-D429-A34B-B4A6-5808099B37D3}" type="slidenum">
              <a:rPr lang="en-US" smtClean="0"/>
              <a:pPr/>
              <a:t>‹#›</a:t>
            </a:fld>
            <a:endParaRPr lang="en-US" dirty="0"/>
          </a:p>
        </p:txBody>
      </p:sp>
      <p:sp>
        <p:nvSpPr>
          <p:cNvPr id="19" name="Rectangle 18">
            <a:extLst>
              <a:ext uri="{FF2B5EF4-FFF2-40B4-BE49-F238E27FC236}">
                <a16:creationId xmlns:a16="http://schemas.microsoft.com/office/drawing/2014/main" id="{B5E79F4A-F3A5-8F33-42E8-17CE93922686}"/>
              </a:ext>
            </a:extLst>
          </p:cNvPr>
          <p:cNvSpPr/>
          <p:nvPr userDrawn="1"/>
        </p:nvSpPr>
        <p:spPr>
          <a:xfrm>
            <a:off x="420811" y="4768127"/>
            <a:ext cx="7697452"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b="0" i="0" dirty="0">
                <a:solidFill>
                  <a:schemeClr val="bg2">
                    <a:lumMod val="75000"/>
                  </a:schemeClr>
                </a:solidFill>
                <a:latin typeface="Calibri" panose="020F0502020204030204" pitchFamily="34" charset="0"/>
                <a:cs typeface="Calibri" panose="020F0502020204030204" pitchFamily="34" charset="0"/>
              </a:rPr>
              <a:t>©2024 CliftonLarsonAllen LLP. CLA (CliftonLarsonAllen LLP) </a:t>
            </a:r>
            <a:r>
              <a:rPr lang="en-US" sz="700" b="0" i="0" kern="1200" dirty="0">
                <a:solidFill>
                  <a:schemeClr val="bg2">
                    <a:lumMod val="75000"/>
                  </a:schemeClr>
                </a:solidFill>
                <a:latin typeface="Calibri" panose="020F0502020204030204" pitchFamily="34" charset="0"/>
                <a:ea typeface="+mn-ea"/>
                <a:cs typeface="Calibri" panose="020F0502020204030204" pitchFamily="34" charset="0"/>
              </a:rPr>
              <a:t>is an </a:t>
            </a:r>
            <a:r>
              <a:rPr lang="en-US" sz="700" b="0" i="0" dirty="0">
                <a:solidFill>
                  <a:schemeClr val="bg2">
                    <a:lumMod val="75000"/>
                  </a:schemeClr>
                </a:solidFill>
                <a:latin typeface="Calibri" panose="020F0502020204030204" pitchFamily="34" charset="0"/>
                <a:cs typeface="Calibri" panose="020F0502020204030204" pitchFamily="34" charset="0"/>
              </a:rPr>
              <a:t>independent network member of CLA Global. See </a:t>
            </a:r>
            <a:r>
              <a:rPr lang="en-US" sz="700" b="0" i="0" dirty="0">
                <a:solidFill>
                  <a:schemeClr val="bg2">
                    <a:lumMod val="75000"/>
                  </a:schemeClr>
                </a:solidFill>
                <a:latin typeface="Calibri" panose="020F0502020204030204" pitchFamily="34" charset="0"/>
                <a:cs typeface="Calibri" panose="020F0502020204030204" pitchFamily="34" charset="0"/>
                <a:hlinkClick r:id="rId3" action="ppaction://hlinkfile">
                  <a:extLst>
                    <a:ext uri="{A12FA001-AC4F-418D-AE19-62706E023703}">
                      <ahyp:hlinkClr xmlns:ahyp="http://schemas.microsoft.com/office/drawing/2018/hyperlinkcolor" val="tx"/>
                    </a:ext>
                  </a:extLst>
                </a:hlinkClick>
              </a:rPr>
              <a:t>CLAglobal.com/disclaimer</a:t>
            </a:r>
            <a:r>
              <a:rPr lang="en-US" sz="700" b="0" i="0" dirty="0">
                <a:solidFill>
                  <a:schemeClr val="bg2">
                    <a:lumMod val="75000"/>
                  </a:schemeClr>
                </a:solidFill>
                <a:latin typeface="Calibri" panose="020F0502020204030204" pitchFamily="34" charset="0"/>
                <a:cs typeface="Calibri" panose="020F0502020204030204" pitchFamily="34" charset="0"/>
              </a:rPr>
              <a:t>. </a:t>
            </a:r>
            <a:br>
              <a:rPr lang="en-US" sz="700" b="0" i="0" dirty="0">
                <a:solidFill>
                  <a:schemeClr val="bg2">
                    <a:lumMod val="75000"/>
                  </a:schemeClr>
                </a:solidFill>
                <a:latin typeface="Calibri" panose="020F0502020204030204" pitchFamily="34" charset="0"/>
                <a:cs typeface="Calibri" panose="020F0502020204030204" pitchFamily="34" charset="0"/>
              </a:rPr>
            </a:br>
            <a:r>
              <a:rPr lang="en-US" sz="700" b="0" i="0" dirty="0">
                <a:solidFill>
                  <a:schemeClr val="bg2">
                    <a:lumMod val="75000"/>
                  </a:schemeClr>
                </a:solidFill>
                <a:latin typeface="Calibri" panose="020F0502020204030204" pitchFamily="34" charset="0"/>
                <a:cs typeface="Calibri" panose="020F0502020204030204" pitchFamily="34" charset="0"/>
              </a:rPr>
              <a:t>Investment advisory services are offered through CliftonLarsonAllen Wealth Advisors, LLC, an SEC-registered investment advisor.</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5E7E4E-8197-40F0-D913-52BB99799B37}"/>
              </a:ext>
            </a:extLst>
          </p:cNvPr>
          <p:cNvSpPr/>
          <p:nvPr userDrawn="1"/>
        </p:nvSpPr>
        <p:spPr bwMode="auto">
          <a:xfrm>
            <a:off x="1" y="0"/>
            <a:ext cx="9144000" cy="407707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ヒラギノ角ゴ Pro W3" pitchFamily="1" charset="-128"/>
            </a:endParaRPr>
          </a:p>
        </p:txBody>
      </p:sp>
      <p:sp>
        <p:nvSpPr>
          <p:cNvPr id="7" name="Right Triangle 6">
            <a:extLst>
              <a:ext uri="{FF2B5EF4-FFF2-40B4-BE49-F238E27FC236}">
                <a16:creationId xmlns:a16="http://schemas.microsoft.com/office/drawing/2014/main" id="{3AD27803-DC72-3919-6D72-264B14BB5401}"/>
              </a:ext>
            </a:extLst>
          </p:cNvPr>
          <p:cNvSpPr/>
          <p:nvPr userDrawn="1"/>
        </p:nvSpPr>
        <p:spPr bwMode="auto">
          <a:xfrm>
            <a:off x="0" y="2771680"/>
            <a:ext cx="5478449" cy="1305390"/>
          </a:xfrm>
          <a:prstGeom prst="rtTriangle">
            <a:avLst/>
          </a:prstGeom>
          <a:solidFill>
            <a:schemeClr val="accent2">
              <a:lumMod val="40000"/>
              <a:lumOff val="60000"/>
              <a:alpha val="29804"/>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8" name="Rectangle 4">
            <a:extLst>
              <a:ext uri="{FF2B5EF4-FFF2-40B4-BE49-F238E27FC236}">
                <a16:creationId xmlns:a16="http://schemas.microsoft.com/office/drawing/2014/main" id="{E2B66882-3DD5-F845-DF88-2EEC5B1D2C72}"/>
              </a:ext>
            </a:extLst>
          </p:cNvPr>
          <p:cNvSpPr>
            <a:spLocks noGrp="1" noChangeArrowheads="1"/>
          </p:cNvSpPr>
          <p:nvPr>
            <p:ph type="subTitle" idx="1" hasCustomPrompt="1"/>
          </p:nvPr>
        </p:nvSpPr>
        <p:spPr>
          <a:xfrm>
            <a:off x="772338" y="2406651"/>
            <a:ext cx="7599324" cy="901700"/>
          </a:xfrm>
          <a:noFill/>
        </p:spPr>
        <p:txBody>
          <a:bodyPr/>
          <a:lstStyle>
            <a:lvl1pPr marL="0" indent="0" algn="ctr">
              <a:buFontTx/>
              <a:buNone/>
              <a:defRPr sz="2000" b="0">
                <a:solidFill>
                  <a:schemeClr val="accent1"/>
                </a:solidFill>
              </a:defRPr>
            </a:lvl1pPr>
          </a:lstStyle>
          <a:p>
            <a:r>
              <a:rPr lang="en-US" dirty="0"/>
              <a:t>Click to edit subtitle</a:t>
            </a:r>
          </a:p>
        </p:txBody>
      </p:sp>
      <p:sp>
        <p:nvSpPr>
          <p:cNvPr id="9" name="Rectangle 3">
            <a:extLst>
              <a:ext uri="{FF2B5EF4-FFF2-40B4-BE49-F238E27FC236}">
                <a16:creationId xmlns:a16="http://schemas.microsoft.com/office/drawing/2014/main" id="{7B10BF00-B574-03EB-719D-C0A6A08B694A}"/>
              </a:ext>
            </a:extLst>
          </p:cNvPr>
          <p:cNvSpPr>
            <a:spLocks noGrp="1" noChangeArrowheads="1"/>
          </p:cNvSpPr>
          <p:nvPr>
            <p:ph type="ctrTitle" hasCustomPrompt="1"/>
          </p:nvPr>
        </p:nvSpPr>
        <p:spPr>
          <a:xfrm>
            <a:off x="772338" y="1130301"/>
            <a:ext cx="7599324" cy="1206499"/>
          </a:xfrm>
          <a:noFill/>
        </p:spPr>
        <p:txBody>
          <a:bodyPr anchor="b" anchorCtr="0"/>
          <a:lstStyle>
            <a:lvl1pPr algn="ctr">
              <a:defRPr sz="4000">
                <a:solidFill>
                  <a:schemeClr val="accent1"/>
                </a:solidFill>
                <a:latin typeface="Calibri" panose="020F0502020204030204" pitchFamily="34" charset="0"/>
                <a:cs typeface="Calibri" panose="020F0502020204030204" pitchFamily="34" charset="0"/>
              </a:defRPr>
            </a:lvl1pPr>
          </a:lstStyle>
          <a:p>
            <a:r>
              <a:rPr lang="en-US" dirty="0"/>
              <a:t>Click to Edit Title</a:t>
            </a:r>
          </a:p>
        </p:txBody>
      </p:sp>
      <p:pic>
        <p:nvPicPr>
          <p:cNvPr id="2" name="Picture 1" descr="Icon&#10;&#10;Description automatically generated">
            <a:extLst>
              <a:ext uri="{FF2B5EF4-FFF2-40B4-BE49-F238E27FC236}">
                <a16:creationId xmlns:a16="http://schemas.microsoft.com/office/drawing/2014/main" id="{79B20C2D-253E-8F10-21E6-EC6A4D9BCA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2250" y="4315007"/>
            <a:ext cx="604850" cy="603403"/>
          </a:xfrm>
          <a:prstGeom prst="rect">
            <a:avLst/>
          </a:prstGeom>
        </p:spPr>
      </p:pic>
      <p:sp>
        <p:nvSpPr>
          <p:cNvPr id="4" name="Text Placeholder 15">
            <a:extLst>
              <a:ext uri="{FF2B5EF4-FFF2-40B4-BE49-F238E27FC236}">
                <a16:creationId xmlns:a16="http://schemas.microsoft.com/office/drawing/2014/main" id="{4AC3F654-E035-BBCE-4B64-D40064E96F13}"/>
              </a:ext>
            </a:extLst>
          </p:cNvPr>
          <p:cNvSpPr>
            <a:spLocks noGrp="1"/>
          </p:cNvSpPr>
          <p:nvPr>
            <p:ph type="body" sz="quarter" idx="10"/>
          </p:nvPr>
        </p:nvSpPr>
        <p:spPr>
          <a:xfrm>
            <a:off x="1473201" y="4353183"/>
            <a:ext cx="5783248" cy="527050"/>
          </a:xfrm>
        </p:spPr>
        <p:txBody>
          <a:bodyPr anchor="ctr" anchorCtr="0"/>
          <a:lstStyle>
            <a:lvl1pPr marL="0" indent="0">
              <a:buNone/>
              <a:defRPr sz="1400" b="0">
                <a:solidFill>
                  <a:schemeClr val="accent1"/>
                </a:solidFill>
              </a:defRPr>
            </a:lvl1pPr>
          </a:lstStyle>
          <a:p>
            <a:pPr lvl="0"/>
            <a:r>
              <a:rPr lang="en-US"/>
              <a:t>Click to edit Master text styles</a:t>
            </a:r>
          </a:p>
        </p:txBody>
      </p:sp>
      <p:sp>
        <p:nvSpPr>
          <p:cNvPr id="5" name="Slide Number Placeholder 5">
            <a:extLst>
              <a:ext uri="{FF2B5EF4-FFF2-40B4-BE49-F238E27FC236}">
                <a16:creationId xmlns:a16="http://schemas.microsoft.com/office/drawing/2014/main" id="{462B2DC6-3700-0994-583F-633AA07781D8}"/>
              </a:ext>
            </a:extLst>
          </p:cNvPr>
          <p:cNvSpPr txBox="1">
            <a:spLocks/>
          </p:cNvSpPr>
          <p:nvPr userDrawn="1"/>
        </p:nvSpPr>
        <p:spPr>
          <a:xfrm>
            <a:off x="8572280" y="4445258"/>
            <a:ext cx="395782" cy="342900"/>
          </a:xfrm>
          <a:prstGeom prst="rect">
            <a:avLst/>
          </a:prstGeom>
        </p:spPr>
        <p:txBody>
          <a:bodyPr anchor="ctr" anchorCtr="0"/>
          <a:lstStyle>
            <a:defPPr>
              <a:defRPr lang="en-US"/>
            </a:defPPr>
            <a:lvl1pPr marL="0" algn="r" defTabSz="914400" rtl="0" eaLnBrk="1" latinLnBrk="0" hangingPunct="1">
              <a:defRPr sz="800" b="1"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DAB3F6F-6A30-410C-8DAB-3E7769D71CBC}" type="slidenum">
              <a:rPr lang="en-US" b="0" smtClean="0"/>
              <a:pPr/>
              <a:t>‹#›</a:t>
            </a:fld>
            <a:endParaRPr lang="en-US" b="0" dirty="0"/>
          </a:p>
        </p:txBody>
      </p:sp>
      <p:pic>
        <p:nvPicPr>
          <p:cNvPr id="10" name="Picture 9" descr="Icon&#10;&#10;Description automatically generated">
            <a:extLst>
              <a:ext uri="{FF2B5EF4-FFF2-40B4-BE49-F238E27FC236}">
                <a16:creationId xmlns:a16="http://schemas.microsoft.com/office/drawing/2014/main" id="{49B939B3-F9FD-C3AA-5A5A-E6518842A23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0547" y="4490242"/>
            <a:ext cx="628523" cy="252933"/>
          </a:xfrm>
          <a:prstGeom prst="rect">
            <a:avLst/>
          </a:prstGeom>
        </p:spPr>
      </p:pic>
      <p:sp>
        <p:nvSpPr>
          <p:cNvPr id="11" name="Rectangle 10">
            <a:extLst>
              <a:ext uri="{FF2B5EF4-FFF2-40B4-BE49-F238E27FC236}">
                <a16:creationId xmlns:a16="http://schemas.microsoft.com/office/drawing/2014/main" id="{1A300F57-5067-4F08-D960-408FB3B84F6F}"/>
              </a:ext>
            </a:extLst>
          </p:cNvPr>
          <p:cNvSpPr/>
          <p:nvPr userDrawn="1"/>
        </p:nvSpPr>
        <p:spPr>
          <a:xfrm>
            <a:off x="7839332" y="4914789"/>
            <a:ext cx="1299352" cy="200055"/>
          </a:xfrm>
          <a:prstGeom prst="rect">
            <a:avLst/>
          </a:prstGeom>
        </p:spPr>
        <p:txBody>
          <a:bodyPr wrap="square"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accent1"/>
                </a:solidFill>
                <a:latin typeface="Calibri" panose="020F0502020204030204" pitchFamily="34" charset="0"/>
                <a:cs typeface="Calibri" panose="020F0502020204030204" pitchFamily="34" charset="0"/>
              </a:rPr>
              <a:t>©2024 CliftonLarsonAllen LLP </a:t>
            </a:r>
          </a:p>
        </p:txBody>
      </p:sp>
    </p:spTree>
    <p:extLst>
      <p:ext uri="{BB962C8B-B14F-4D97-AF65-F5344CB8AC3E}">
        <p14:creationId xmlns:p14="http://schemas.microsoft.com/office/powerpoint/2010/main" val="3553440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A719B11-09BF-7988-A320-DB499BBB20B9}"/>
              </a:ext>
            </a:extLst>
          </p:cNvPr>
          <p:cNvSpPr/>
          <p:nvPr userDrawn="1"/>
        </p:nvSpPr>
        <p:spPr bwMode="auto">
          <a:xfrm>
            <a:off x="1" y="0"/>
            <a:ext cx="9144000" cy="4077070"/>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ヒラギノ角ゴ Pro W3" pitchFamily="1" charset="-128"/>
            </a:endParaRPr>
          </a:p>
        </p:txBody>
      </p:sp>
      <p:sp>
        <p:nvSpPr>
          <p:cNvPr id="7" name="Right Triangle 6">
            <a:extLst>
              <a:ext uri="{FF2B5EF4-FFF2-40B4-BE49-F238E27FC236}">
                <a16:creationId xmlns:a16="http://schemas.microsoft.com/office/drawing/2014/main" id="{DAF671D1-7297-8801-8AB2-427087A78F80}"/>
              </a:ext>
            </a:extLst>
          </p:cNvPr>
          <p:cNvSpPr/>
          <p:nvPr userDrawn="1"/>
        </p:nvSpPr>
        <p:spPr bwMode="auto">
          <a:xfrm>
            <a:off x="0" y="2771680"/>
            <a:ext cx="5478449" cy="1305390"/>
          </a:xfrm>
          <a:prstGeom prst="rtTriangle">
            <a:avLst/>
          </a:prstGeom>
          <a:solidFill>
            <a:schemeClr val="accent3">
              <a:lumMod val="20000"/>
              <a:lumOff val="80000"/>
              <a:alpha val="29804"/>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8" name="Rectangle 4">
            <a:extLst>
              <a:ext uri="{FF2B5EF4-FFF2-40B4-BE49-F238E27FC236}">
                <a16:creationId xmlns:a16="http://schemas.microsoft.com/office/drawing/2014/main" id="{5C06161C-EC8F-BA65-FAE2-847B643428B0}"/>
              </a:ext>
            </a:extLst>
          </p:cNvPr>
          <p:cNvSpPr>
            <a:spLocks noGrp="1" noChangeArrowheads="1"/>
          </p:cNvSpPr>
          <p:nvPr>
            <p:ph type="subTitle" idx="1" hasCustomPrompt="1"/>
          </p:nvPr>
        </p:nvSpPr>
        <p:spPr>
          <a:xfrm>
            <a:off x="772338" y="2406651"/>
            <a:ext cx="7599324" cy="901700"/>
          </a:xfrm>
          <a:noFill/>
        </p:spPr>
        <p:txBody>
          <a:bodyPr/>
          <a:lstStyle>
            <a:lvl1pPr marL="0" indent="0" algn="ctr">
              <a:buFontTx/>
              <a:buNone/>
              <a:defRPr sz="2000" b="0">
                <a:solidFill>
                  <a:schemeClr val="accent1"/>
                </a:solidFill>
              </a:defRPr>
            </a:lvl1pPr>
          </a:lstStyle>
          <a:p>
            <a:r>
              <a:rPr lang="en-US" dirty="0"/>
              <a:t>Click to edit subtitle</a:t>
            </a:r>
          </a:p>
        </p:txBody>
      </p:sp>
      <p:sp>
        <p:nvSpPr>
          <p:cNvPr id="9" name="Rectangle 3">
            <a:extLst>
              <a:ext uri="{FF2B5EF4-FFF2-40B4-BE49-F238E27FC236}">
                <a16:creationId xmlns:a16="http://schemas.microsoft.com/office/drawing/2014/main" id="{FFF9CC44-1C7F-715D-1F4F-C81477D2ADD6}"/>
              </a:ext>
            </a:extLst>
          </p:cNvPr>
          <p:cNvSpPr>
            <a:spLocks noGrp="1" noChangeArrowheads="1"/>
          </p:cNvSpPr>
          <p:nvPr>
            <p:ph type="ctrTitle" hasCustomPrompt="1"/>
          </p:nvPr>
        </p:nvSpPr>
        <p:spPr>
          <a:xfrm>
            <a:off x="772338" y="1130301"/>
            <a:ext cx="7599324" cy="1206499"/>
          </a:xfrm>
          <a:noFill/>
        </p:spPr>
        <p:txBody>
          <a:bodyPr anchor="b" anchorCtr="0"/>
          <a:lstStyle>
            <a:lvl1pPr algn="ctr">
              <a:defRPr sz="4000">
                <a:solidFill>
                  <a:schemeClr val="accent1"/>
                </a:solidFill>
                <a:latin typeface="Calibri" panose="020F0502020204030204" pitchFamily="34" charset="0"/>
                <a:cs typeface="Calibri" panose="020F0502020204030204" pitchFamily="34" charset="0"/>
              </a:defRPr>
            </a:lvl1pPr>
          </a:lstStyle>
          <a:p>
            <a:r>
              <a:rPr lang="en-US" dirty="0"/>
              <a:t>Click to Edit Title</a:t>
            </a:r>
          </a:p>
        </p:txBody>
      </p:sp>
      <p:pic>
        <p:nvPicPr>
          <p:cNvPr id="2" name="Picture 1" descr="Icon&#10;&#10;Description automatically generated">
            <a:extLst>
              <a:ext uri="{FF2B5EF4-FFF2-40B4-BE49-F238E27FC236}">
                <a16:creationId xmlns:a16="http://schemas.microsoft.com/office/drawing/2014/main" id="{78C13A64-6E5D-1463-B734-C28D5D98DE1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2250" y="4315007"/>
            <a:ext cx="604850" cy="603403"/>
          </a:xfrm>
          <a:prstGeom prst="rect">
            <a:avLst/>
          </a:prstGeom>
        </p:spPr>
      </p:pic>
      <p:sp>
        <p:nvSpPr>
          <p:cNvPr id="4" name="Text Placeholder 15">
            <a:extLst>
              <a:ext uri="{FF2B5EF4-FFF2-40B4-BE49-F238E27FC236}">
                <a16:creationId xmlns:a16="http://schemas.microsoft.com/office/drawing/2014/main" id="{00B62FED-BD29-17E5-9D2B-E7360ECD80A3}"/>
              </a:ext>
            </a:extLst>
          </p:cNvPr>
          <p:cNvSpPr>
            <a:spLocks noGrp="1"/>
          </p:cNvSpPr>
          <p:nvPr>
            <p:ph type="body" sz="quarter" idx="10"/>
          </p:nvPr>
        </p:nvSpPr>
        <p:spPr>
          <a:xfrm>
            <a:off x="1473201" y="4353183"/>
            <a:ext cx="5783248" cy="527050"/>
          </a:xfrm>
        </p:spPr>
        <p:txBody>
          <a:bodyPr anchor="ctr" anchorCtr="0"/>
          <a:lstStyle>
            <a:lvl1pPr marL="0" indent="0">
              <a:buNone/>
              <a:defRPr sz="1400" b="0">
                <a:solidFill>
                  <a:schemeClr val="accent1"/>
                </a:solidFill>
              </a:defRPr>
            </a:lvl1pPr>
          </a:lstStyle>
          <a:p>
            <a:pPr lvl="0"/>
            <a:r>
              <a:rPr lang="en-US"/>
              <a:t>Click to edit Master text styles</a:t>
            </a:r>
          </a:p>
        </p:txBody>
      </p:sp>
      <p:sp>
        <p:nvSpPr>
          <p:cNvPr id="5" name="Slide Number Placeholder 5">
            <a:extLst>
              <a:ext uri="{FF2B5EF4-FFF2-40B4-BE49-F238E27FC236}">
                <a16:creationId xmlns:a16="http://schemas.microsoft.com/office/drawing/2014/main" id="{892F79A0-AA50-C346-5713-DE253A069675}"/>
              </a:ext>
            </a:extLst>
          </p:cNvPr>
          <p:cNvSpPr txBox="1">
            <a:spLocks/>
          </p:cNvSpPr>
          <p:nvPr userDrawn="1"/>
        </p:nvSpPr>
        <p:spPr>
          <a:xfrm>
            <a:off x="8572280" y="4445258"/>
            <a:ext cx="395782" cy="342900"/>
          </a:xfrm>
          <a:prstGeom prst="rect">
            <a:avLst/>
          </a:prstGeom>
        </p:spPr>
        <p:txBody>
          <a:bodyPr anchor="ctr" anchorCtr="0"/>
          <a:lstStyle>
            <a:defPPr>
              <a:defRPr lang="en-US"/>
            </a:defPPr>
            <a:lvl1pPr marL="0" algn="r" defTabSz="914400" rtl="0" eaLnBrk="1" latinLnBrk="0" hangingPunct="1">
              <a:defRPr sz="800" b="1"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DAB3F6F-6A30-410C-8DAB-3E7769D71CBC}" type="slidenum">
              <a:rPr lang="en-US" b="0" smtClean="0"/>
              <a:pPr/>
              <a:t>‹#›</a:t>
            </a:fld>
            <a:endParaRPr lang="en-US" b="0" dirty="0"/>
          </a:p>
        </p:txBody>
      </p:sp>
      <p:pic>
        <p:nvPicPr>
          <p:cNvPr id="10" name="Picture 9" descr="Icon&#10;&#10;Description automatically generated">
            <a:extLst>
              <a:ext uri="{FF2B5EF4-FFF2-40B4-BE49-F238E27FC236}">
                <a16:creationId xmlns:a16="http://schemas.microsoft.com/office/drawing/2014/main" id="{9DCC0B8B-EBA0-D45D-F4C2-BB44C49692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0547" y="4490242"/>
            <a:ext cx="628523" cy="252933"/>
          </a:xfrm>
          <a:prstGeom prst="rect">
            <a:avLst/>
          </a:prstGeom>
        </p:spPr>
      </p:pic>
      <p:sp>
        <p:nvSpPr>
          <p:cNvPr id="11" name="Rectangle 10">
            <a:extLst>
              <a:ext uri="{FF2B5EF4-FFF2-40B4-BE49-F238E27FC236}">
                <a16:creationId xmlns:a16="http://schemas.microsoft.com/office/drawing/2014/main" id="{685EC871-B307-0E73-DB55-D9C3F6321686}"/>
              </a:ext>
            </a:extLst>
          </p:cNvPr>
          <p:cNvSpPr/>
          <p:nvPr userDrawn="1"/>
        </p:nvSpPr>
        <p:spPr>
          <a:xfrm>
            <a:off x="7839332" y="4914789"/>
            <a:ext cx="1299352" cy="200055"/>
          </a:xfrm>
          <a:prstGeom prst="rect">
            <a:avLst/>
          </a:prstGeom>
        </p:spPr>
        <p:txBody>
          <a:bodyPr wrap="square"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accent1"/>
                </a:solidFill>
                <a:latin typeface="Calibri" panose="020F0502020204030204" pitchFamily="34" charset="0"/>
                <a:cs typeface="Calibri" panose="020F0502020204030204" pitchFamily="34" charset="0"/>
              </a:rPr>
              <a:t>©2024 CliftonLarsonAllen LLP </a:t>
            </a:r>
          </a:p>
        </p:txBody>
      </p:sp>
    </p:spTree>
    <p:extLst>
      <p:ext uri="{BB962C8B-B14F-4D97-AF65-F5344CB8AC3E}">
        <p14:creationId xmlns:p14="http://schemas.microsoft.com/office/powerpoint/2010/main" val="32209870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842772"/>
            <a:ext cx="4038600" cy="3741974"/>
          </a:xfrm>
        </p:spPr>
        <p:txBody>
          <a:bodyPr/>
          <a:lstStyle>
            <a:lvl1pPr>
              <a:defRPr sz="2400">
                <a:latin typeface="Calibri" panose="020F0502020204030204" pitchFamily="34" charset="0"/>
                <a:cs typeface="Calibri" panose="020F0502020204030204" pitchFamily="34" charset="0"/>
              </a:defRPr>
            </a:lvl1pPr>
            <a:lvl2pPr>
              <a:defRPr sz="2000">
                <a:latin typeface="Calibri" panose="020F0502020204030204" pitchFamily="34" charset="0"/>
                <a:cs typeface="Calibri" panose="020F0502020204030204" pitchFamily="34" charset="0"/>
              </a:defRPr>
            </a:lvl2pPr>
            <a:lvl3pPr>
              <a:defRPr sz="1800">
                <a:latin typeface="Calibri" panose="020F0502020204030204" pitchFamily="34" charset="0"/>
                <a:cs typeface="Calibri" panose="020F0502020204030204" pitchFamily="34" charset="0"/>
              </a:defRPr>
            </a:lvl3pPr>
            <a:lvl4pPr>
              <a:defRPr sz="1600">
                <a:latin typeface="Calibri" panose="020F0502020204030204" pitchFamily="34" charset="0"/>
                <a:cs typeface="Calibri" panose="020F0502020204030204" pitchFamily="34" charset="0"/>
              </a:defRPr>
            </a:lvl4pPr>
            <a:lvl5pPr>
              <a:defRPr sz="1600">
                <a:latin typeface="Calibri" panose="020F0502020204030204" pitchFamily="34" charset="0"/>
                <a:cs typeface="Calibri" panose="020F0502020204030204" pitchFamily="34" charset="0"/>
              </a:defRPr>
            </a:lvl5pPr>
            <a:lvl6pPr>
              <a:defRPr sz="1800"/>
            </a:lvl6pPr>
            <a:lvl7pPr>
              <a:defRPr sz="1800"/>
            </a:lvl7pPr>
            <a:lvl8pPr>
              <a:defRPr sz="1800"/>
            </a:lvl8pPr>
            <a:lvl9pPr>
              <a:defRPr sz="18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648200" y="838200"/>
            <a:ext cx="4038600" cy="3741974"/>
          </a:xfrm>
        </p:spPr>
        <p:txBody>
          <a:bodyPr/>
          <a:lstStyle>
            <a:lvl1pPr>
              <a:defRPr sz="2400">
                <a:latin typeface="Calibri" panose="020F0502020204030204" pitchFamily="34" charset="0"/>
                <a:cs typeface="Calibri" panose="020F0502020204030204" pitchFamily="34" charset="0"/>
              </a:defRPr>
            </a:lvl1pPr>
            <a:lvl2pPr>
              <a:defRPr sz="2000">
                <a:latin typeface="Calibri" panose="020F0502020204030204" pitchFamily="34" charset="0"/>
                <a:cs typeface="Calibri" panose="020F0502020204030204" pitchFamily="34" charset="0"/>
              </a:defRPr>
            </a:lvl2pPr>
            <a:lvl3pPr>
              <a:defRPr sz="1800">
                <a:latin typeface="Calibri" panose="020F0502020204030204" pitchFamily="34" charset="0"/>
                <a:cs typeface="Calibri" panose="020F0502020204030204" pitchFamily="34" charset="0"/>
              </a:defRPr>
            </a:lvl3pPr>
            <a:lvl4pPr>
              <a:defRPr sz="1600">
                <a:latin typeface="Calibri" panose="020F0502020204030204" pitchFamily="34" charset="0"/>
                <a:cs typeface="Calibri" panose="020F0502020204030204" pitchFamily="34" charset="0"/>
              </a:defRPr>
            </a:lvl4pPr>
            <a:lvl5pPr>
              <a:defRPr sz="1600">
                <a:latin typeface="Calibri" panose="020F0502020204030204" pitchFamily="34" charset="0"/>
                <a:cs typeface="Calibri" panose="020F0502020204030204" pitchFamily="34" charset="0"/>
              </a:defRPr>
            </a:lvl5pPr>
            <a:lvl6pPr>
              <a:defRPr sz="1800"/>
            </a:lvl6pPr>
            <a:lvl7pPr>
              <a:defRPr sz="1800"/>
            </a:lvl7pPr>
            <a:lvl8pPr>
              <a:defRPr sz="1800"/>
            </a:lvl8pPr>
            <a:lvl9pPr>
              <a:defRPr sz="18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0"/>
          </p:nvPr>
        </p:nvSpPr>
        <p:spPr/>
        <p:txBody>
          <a:bodyPr/>
          <a:lstStyle>
            <a:lvl1pPr>
              <a:defRPr/>
            </a:lvl1pPr>
          </a:lstStyle>
          <a:p>
            <a:endParaRPr lang="en-US" dirty="0"/>
          </a:p>
        </p:txBody>
      </p:sp>
      <p:sp>
        <p:nvSpPr>
          <p:cNvPr id="10" name="Title 1"/>
          <p:cNvSpPr>
            <a:spLocks noGrp="1"/>
          </p:cNvSpPr>
          <p:nvPr>
            <p:ph type="title" hasCustomPrompt="1"/>
          </p:nvPr>
        </p:nvSpPr>
        <p:spPr>
          <a:xfrm>
            <a:off x="457200" y="73152"/>
            <a:ext cx="8229600" cy="685800"/>
          </a:xfrm>
          <a:noFill/>
        </p:spPr>
        <p:txBody>
          <a:bodyPr/>
          <a:lstStyle>
            <a:lvl1pPr>
              <a:defRPr sz="3200"/>
            </a:lvl1pPr>
          </a:lstStyle>
          <a:p>
            <a:r>
              <a:rPr lang="en-US" dirty="0"/>
              <a:t>Click to Edit Title</a:t>
            </a:r>
          </a:p>
        </p:txBody>
      </p:sp>
      <p:sp>
        <p:nvSpPr>
          <p:cNvPr id="6" name="Slide Number Placeholder 5">
            <a:extLst>
              <a:ext uri="{FF2B5EF4-FFF2-40B4-BE49-F238E27FC236}">
                <a16:creationId xmlns:a16="http://schemas.microsoft.com/office/drawing/2014/main" id="{A785448F-79A1-C1A9-67E2-FBC304449C1D}"/>
              </a:ext>
            </a:extLst>
          </p:cNvPr>
          <p:cNvSpPr>
            <a:spLocks noGrp="1"/>
          </p:cNvSpPr>
          <p:nvPr>
            <p:ph type="sldNum" sz="quarter" idx="4"/>
          </p:nvPr>
        </p:nvSpPr>
        <p:spPr>
          <a:xfrm>
            <a:off x="8572280" y="4670591"/>
            <a:ext cx="395782" cy="342900"/>
          </a:xfrm>
          <a:prstGeom prst="rect">
            <a:avLst/>
          </a:prstGeom>
        </p:spPr>
        <p:txBody>
          <a:bodyPr anchor="ctr" anchorCtr="0"/>
          <a:lstStyle>
            <a:lvl1pPr algn="r">
              <a:defRPr sz="800" b="0">
                <a:solidFill>
                  <a:schemeClr val="accent1"/>
                </a:solidFill>
              </a:defRPr>
            </a:lvl1pPr>
          </a:lstStyle>
          <a:p>
            <a:fld id="{6DAB3F6F-6A30-410C-8DAB-3E7769D71CBC}"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795337"/>
            <a:ext cx="4040188" cy="479822"/>
          </a:xfrm>
        </p:spPr>
        <p:txBody>
          <a:bodyPr anchor="b"/>
          <a:lstStyle>
            <a:lvl1pPr marL="0" indent="0">
              <a:buNone/>
              <a:defRPr sz="2000" b="0" i="1">
                <a:solidFill>
                  <a:schemeClr val="accent2">
                    <a:lumMod val="50000"/>
                  </a:schemeClr>
                </a:solidFill>
                <a:latin typeface="Georgia" panose="02040502050405020303" pitchFamily="18" charset="0"/>
                <a:cs typeface="Calibri Light" panose="020F03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hasCustomPrompt="1"/>
          </p:nvPr>
        </p:nvSpPr>
        <p:spPr>
          <a:xfrm>
            <a:off x="457201" y="1294208"/>
            <a:ext cx="4040188" cy="3201591"/>
          </a:xfrm>
        </p:spPr>
        <p:txBody>
          <a:bodyPr/>
          <a:lstStyle>
            <a:lvl1pPr>
              <a:defRPr sz="2400">
                <a:latin typeface="Calibri" panose="020F0502020204030204" pitchFamily="34" charset="0"/>
                <a:cs typeface="Calibri" panose="020F0502020204030204" pitchFamily="34" charset="0"/>
              </a:defRPr>
            </a:lvl1pPr>
            <a:lvl2pPr>
              <a:defRPr sz="2000">
                <a:latin typeface="Calibri" panose="020F0502020204030204" pitchFamily="34" charset="0"/>
                <a:cs typeface="Calibri" panose="020F0502020204030204" pitchFamily="34" charset="0"/>
              </a:defRPr>
            </a:lvl2pPr>
            <a:lvl3pPr>
              <a:defRPr sz="1800">
                <a:latin typeface="Calibri" panose="020F0502020204030204" pitchFamily="34" charset="0"/>
                <a:cs typeface="Calibri" panose="020F0502020204030204" pitchFamily="34" charset="0"/>
              </a:defRPr>
            </a:lvl3pPr>
            <a:lvl4pPr>
              <a:defRPr sz="1600">
                <a:latin typeface="Calibri" panose="020F0502020204030204" pitchFamily="34" charset="0"/>
                <a:cs typeface="Calibri" panose="020F0502020204030204" pitchFamily="34" charset="0"/>
              </a:defRPr>
            </a:lvl4pPr>
            <a:lvl5pPr>
              <a:defRPr sz="1600">
                <a:latin typeface="Calibri" panose="020F0502020204030204" pitchFamily="34" charset="0"/>
                <a:cs typeface="Calibri" panose="020F0502020204030204" pitchFamily="34" charset="0"/>
              </a:defRPr>
            </a:lvl5pPr>
            <a:lvl6pPr>
              <a:defRPr sz="1600"/>
            </a:lvl6pPr>
            <a:lvl7pPr>
              <a:defRPr sz="1600"/>
            </a:lvl7pPr>
            <a:lvl8pPr>
              <a:defRPr sz="1600"/>
            </a:lvl8pPr>
            <a:lvl9pPr>
              <a:defRPr sz="16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7" y="795337"/>
            <a:ext cx="4041775" cy="479822"/>
          </a:xfrm>
        </p:spPr>
        <p:txBody>
          <a:bodyPr anchor="b"/>
          <a:lstStyle>
            <a:lvl1pPr marL="0" indent="0">
              <a:buNone/>
              <a:defRPr sz="2000" b="0" i="1">
                <a:solidFill>
                  <a:schemeClr val="accent2">
                    <a:lumMod val="50000"/>
                  </a:schemeClr>
                </a:solidFill>
                <a:latin typeface="Georgia" panose="02040502050405020303" pitchFamily="18" charset="0"/>
                <a:cs typeface="Calibri Light" panose="020F03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hasCustomPrompt="1"/>
          </p:nvPr>
        </p:nvSpPr>
        <p:spPr>
          <a:xfrm>
            <a:off x="4645027" y="1294208"/>
            <a:ext cx="4041775" cy="3201591"/>
          </a:xfrm>
        </p:spPr>
        <p:txBody>
          <a:bodyPr/>
          <a:lstStyle>
            <a:lvl1pPr>
              <a:defRPr sz="2400">
                <a:latin typeface="Calibri" panose="020F0502020204030204" pitchFamily="34" charset="0"/>
                <a:cs typeface="Calibri" panose="020F0502020204030204" pitchFamily="34" charset="0"/>
              </a:defRPr>
            </a:lvl1pPr>
            <a:lvl2pPr>
              <a:defRPr sz="2000">
                <a:latin typeface="Calibri" panose="020F0502020204030204" pitchFamily="34" charset="0"/>
                <a:cs typeface="Calibri" panose="020F0502020204030204" pitchFamily="34" charset="0"/>
              </a:defRPr>
            </a:lvl2pPr>
            <a:lvl3pPr>
              <a:defRPr sz="1800">
                <a:latin typeface="Calibri" panose="020F0502020204030204" pitchFamily="34" charset="0"/>
                <a:cs typeface="Calibri" panose="020F0502020204030204" pitchFamily="34" charset="0"/>
              </a:defRPr>
            </a:lvl3pPr>
            <a:lvl4pPr>
              <a:defRPr sz="1600">
                <a:latin typeface="Calibri" panose="020F0502020204030204" pitchFamily="34" charset="0"/>
                <a:cs typeface="Calibri" panose="020F0502020204030204" pitchFamily="34" charset="0"/>
              </a:defRPr>
            </a:lvl4pPr>
            <a:lvl5pPr>
              <a:defRPr sz="1600">
                <a:latin typeface="Calibri" panose="020F0502020204030204" pitchFamily="34" charset="0"/>
                <a:cs typeface="Calibri" panose="020F0502020204030204" pitchFamily="34" charset="0"/>
              </a:defRPr>
            </a:lvl5pPr>
            <a:lvl6pPr>
              <a:defRPr sz="1600"/>
            </a:lvl6pPr>
            <a:lvl7pPr>
              <a:defRPr sz="1600"/>
            </a:lvl7pPr>
            <a:lvl8pPr>
              <a:defRPr sz="1600"/>
            </a:lvl8pPr>
            <a:lvl9pPr>
              <a:defRPr sz="16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10"/>
          </p:nvPr>
        </p:nvSpPr>
        <p:spPr/>
        <p:txBody>
          <a:bodyPr/>
          <a:lstStyle>
            <a:lvl1pPr>
              <a:defRPr/>
            </a:lvl1pPr>
          </a:lstStyle>
          <a:p>
            <a:endParaRPr lang="en-US" dirty="0"/>
          </a:p>
        </p:txBody>
      </p:sp>
      <p:sp>
        <p:nvSpPr>
          <p:cNvPr id="12" name="Title 1"/>
          <p:cNvSpPr>
            <a:spLocks noGrp="1"/>
          </p:cNvSpPr>
          <p:nvPr>
            <p:ph type="title" hasCustomPrompt="1"/>
          </p:nvPr>
        </p:nvSpPr>
        <p:spPr>
          <a:xfrm>
            <a:off x="457200" y="73152"/>
            <a:ext cx="8229600" cy="685800"/>
          </a:xfrm>
          <a:noFill/>
        </p:spPr>
        <p:txBody>
          <a:bodyPr/>
          <a:lstStyle>
            <a:lvl1pPr>
              <a:defRPr sz="3200"/>
            </a:lvl1pPr>
          </a:lstStyle>
          <a:p>
            <a:r>
              <a:rPr lang="en-US" dirty="0"/>
              <a:t>Click to Edit Title</a:t>
            </a:r>
          </a:p>
        </p:txBody>
      </p:sp>
      <p:sp>
        <p:nvSpPr>
          <p:cNvPr id="8" name="Slide Number Placeholder 5">
            <a:extLst>
              <a:ext uri="{FF2B5EF4-FFF2-40B4-BE49-F238E27FC236}">
                <a16:creationId xmlns:a16="http://schemas.microsoft.com/office/drawing/2014/main" id="{166ED9E7-A111-CB56-8A61-2CC9CB1F80A3}"/>
              </a:ext>
            </a:extLst>
          </p:cNvPr>
          <p:cNvSpPr>
            <a:spLocks noGrp="1"/>
          </p:cNvSpPr>
          <p:nvPr>
            <p:ph type="sldNum" sz="quarter" idx="11"/>
          </p:nvPr>
        </p:nvSpPr>
        <p:spPr>
          <a:xfrm>
            <a:off x="8572280" y="4670591"/>
            <a:ext cx="395782" cy="342900"/>
          </a:xfrm>
          <a:prstGeom prst="rect">
            <a:avLst/>
          </a:prstGeom>
        </p:spPr>
        <p:txBody>
          <a:bodyPr anchor="ctr" anchorCtr="0"/>
          <a:lstStyle>
            <a:lvl1pPr algn="r">
              <a:defRPr sz="800" b="0">
                <a:solidFill>
                  <a:schemeClr val="accent1"/>
                </a:solidFill>
              </a:defRPr>
            </a:lvl1pPr>
          </a:lstStyle>
          <a:p>
            <a:fld id="{6DAB3F6F-6A30-410C-8DAB-3E7769D71CBC}" type="slidenum">
              <a:rPr lang="en-US" smtClean="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lvl1pPr>
          </a:lstStyle>
          <a:p>
            <a:endParaRPr lang="en-US" dirty="0"/>
          </a:p>
        </p:txBody>
      </p:sp>
      <p:sp>
        <p:nvSpPr>
          <p:cNvPr id="8" name="Title 1"/>
          <p:cNvSpPr>
            <a:spLocks noGrp="1"/>
          </p:cNvSpPr>
          <p:nvPr>
            <p:ph type="title" hasCustomPrompt="1"/>
          </p:nvPr>
        </p:nvSpPr>
        <p:spPr>
          <a:xfrm>
            <a:off x="457200" y="73152"/>
            <a:ext cx="8229600" cy="685800"/>
          </a:xfrm>
          <a:noFill/>
        </p:spPr>
        <p:txBody>
          <a:bodyPr/>
          <a:lstStyle>
            <a:lvl1pPr>
              <a:defRPr sz="3200"/>
            </a:lvl1pPr>
          </a:lstStyle>
          <a:p>
            <a:r>
              <a:rPr lang="en-US" dirty="0"/>
              <a:t>Click to Edit Title</a:t>
            </a:r>
          </a:p>
        </p:txBody>
      </p:sp>
      <p:sp>
        <p:nvSpPr>
          <p:cNvPr id="4" name="Slide Number Placeholder 5">
            <a:extLst>
              <a:ext uri="{FF2B5EF4-FFF2-40B4-BE49-F238E27FC236}">
                <a16:creationId xmlns:a16="http://schemas.microsoft.com/office/drawing/2014/main" id="{9EE09486-7CA4-60D6-B2F4-59EF8FF9A10F}"/>
              </a:ext>
            </a:extLst>
          </p:cNvPr>
          <p:cNvSpPr>
            <a:spLocks noGrp="1"/>
          </p:cNvSpPr>
          <p:nvPr>
            <p:ph type="sldNum" sz="quarter" idx="4"/>
          </p:nvPr>
        </p:nvSpPr>
        <p:spPr>
          <a:xfrm>
            <a:off x="8572280" y="4670591"/>
            <a:ext cx="395782" cy="342900"/>
          </a:xfrm>
          <a:prstGeom prst="rect">
            <a:avLst/>
          </a:prstGeom>
        </p:spPr>
        <p:txBody>
          <a:bodyPr anchor="ctr" anchorCtr="0"/>
          <a:lstStyle>
            <a:lvl1pPr algn="r">
              <a:defRPr sz="800" b="0">
                <a:solidFill>
                  <a:schemeClr val="accent1"/>
                </a:solidFill>
              </a:defRPr>
            </a:lvl1pPr>
          </a:lstStyle>
          <a:p>
            <a:fld id="{6DAB3F6F-6A30-410C-8DAB-3E7769D71CBC}" type="slidenum">
              <a:rPr lang="en-US" smtClean="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endParaRPr lang="en-US" dirty="0"/>
          </a:p>
        </p:txBody>
      </p:sp>
      <p:sp>
        <p:nvSpPr>
          <p:cNvPr id="4" name="Slide Number Placeholder 5">
            <a:extLst>
              <a:ext uri="{FF2B5EF4-FFF2-40B4-BE49-F238E27FC236}">
                <a16:creationId xmlns:a16="http://schemas.microsoft.com/office/drawing/2014/main" id="{8A5D5A8B-70ED-DE23-4B87-C1C76EF77744}"/>
              </a:ext>
            </a:extLst>
          </p:cNvPr>
          <p:cNvSpPr>
            <a:spLocks noGrp="1"/>
          </p:cNvSpPr>
          <p:nvPr>
            <p:ph type="sldNum" sz="quarter" idx="4"/>
          </p:nvPr>
        </p:nvSpPr>
        <p:spPr>
          <a:xfrm>
            <a:off x="8572280" y="4670591"/>
            <a:ext cx="395782" cy="342900"/>
          </a:xfrm>
          <a:prstGeom prst="rect">
            <a:avLst/>
          </a:prstGeom>
        </p:spPr>
        <p:txBody>
          <a:bodyPr anchor="ctr" anchorCtr="0"/>
          <a:lstStyle>
            <a:lvl1pPr algn="r">
              <a:defRPr sz="800" b="0">
                <a:solidFill>
                  <a:schemeClr val="accent1"/>
                </a:solidFill>
              </a:defRPr>
            </a:lvl1pPr>
          </a:lstStyle>
          <a:p>
            <a:fld id="{6DAB3F6F-6A30-410C-8DAB-3E7769D71CBC}" type="slidenum">
              <a:rPr lang="en-US" smtClean="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2" y="848701"/>
            <a:ext cx="3200399" cy="469900"/>
          </a:xfrm>
        </p:spPr>
        <p:txBody>
          <a:bodyPr anchor="ctr" anchorCtr="0"/>
          <a:lstStyle>
            <a:lvl1pPr algn="l">
              <a:defRPr sz="2400" b="0"/>
            </a:lvl1pPr>
          </a:lstStyle>
          <a:p>
            <a:r>
              <a:rPr lang="en-US" dirty="0"/>
              <a:t>Click to Edit Title</a:t>
            </a:r>
          </a:p>
        </p:txBody>
      </p:sp>
      <p:sp>
        <p:nvSpPr>
          <p:cNvPr id="3" name="Content Placeholder 2"/>
          <p:cNvSpPr>
            <a:spLocks noGrp="1"/>
          </p:cNvSpPr>
          <p:nvPr>
            <p:ph idx="1" hasCustomPrompt="1"/>
          </p:nvPr>
        </p:nvSpPr>
        <p:spPr>
          <a:xfrm>
            <a:off x="4114802" y="573781"/>
            <a:ext cx="4352924" cy="3684869"/>
          </a:xfrm>
          <a:solidFill>
            <a:schemeClr val="bg1"/>
          </a:solidFill>
          <a:ln>
            <a:noFill/>
          </a:ln>
        </p:spPr>
        <p:txBody>
          <a:bodyPr anchor="ctr" anchorCtr="0"/>
          <a:lstStyle>
            <a:lvl1pPr marL="0" indent="0">
              <a:buNone/>
              <a:defRPr sz="2400">
                <a:solidFill>
                  <a:schemeClr val="tx2"/>
                </a:solidFill>
              </a:defRPr>
            </a:lvl1pPr>
            <a:lvl2pPr marL="457200" indent="0">
              <a:buNone/>
              <a:defRPr sz="2000">
                <a:solidFill>
                  <a:schemeClr val="tx2"/>
                </a:solidFill>
              </a:defRPr>
            </a:lvl2pPr>
            <a:lvl3pPr marL="914400" indent="0">
              <a:buNone/>
              <a:defRPr sz="1800">
                <a:solidFill>
                  <a:schemeClr val="tx2"/>
                </a:solidFill>
              </a:defRPr>
            </a:lvl3pPr>
            <a:lvl4pPr marL="1371600" indent="0">
              <a:buNone/>
              <a:defRPr sz="1600">
                <a:solidFill>
                  <a:schemeClr val="tx2"/>
                </a:solidFill>
              </a:defRPr>
            </a:lvl4pPr>
            <a:lvl5pPr marL="1828800" indent="0">
              <a:buNone/>
              <a:defRPr sz="1600">
                <a:solidFill>
                  <a:schemeClr val="tx2"/>
                </a:solidFill>
              </a:defRPr>
            </a:lvl5pPr>
            <a:lvl6pPr>
              <a:defRPr sz="2000"/>
            </a:lvl6pPr>
            <a:lvl7pPr>
              <a:defRPr sz="2000"/>
            </a:lvl7pPr>
            <a:lvl8pPr>
              <a:defRPr sz="2000"/>
            </a:lvl8pPr>
            <a:lvl9pPr>
              <a:defRPr sz="2000"/>
            </a:lvl9pPr>
          </a:lstStyle>
          <a:p>
            <a:pPr lvl="0"/>
            <a:r>
              <a:rPr lang="en-US" dirty="0"/>
              <a:t>Click to add content</a:t>
            </a:r>
          </a:p>
        </p:txBody>
      </p:sp>
      <p:sp>
        <p:nvSpPr>
          <p:cNvPr id="4" name="Text Placeholder 3"/>
          <p:cNvSpPr>
            <a:spLocks noGrp="1"/>
          </p:cNvSpPr>
          <p:nvPr>
            <p:ph type="body" sz="half" idx="2" hasCustomPrompt="1"/>
          </p:nvPr>
        </p:nvSpPr>
        <p:spPr>
          <a:xfrm>
            <a:off x="457202" y="1385277"/>
            <a:ext cx="3200399" cy="2873373"/>
          </a:xfrm>
        </p:spPr>
        <p:txBody>
          <a:bodyPr/>
          <a:lstStyle>
            <a:lvl1pPr marL="342900" indent="-342900">
              <a:buFont typeface="Arial" panose="020B0604020202020204" pitchFamily="34" charset="0"/>
              <a:buChar char="•"/>
              <a:defRPr sz="2000"/>
            </a:lvl1pPr>
            <a:lvl2pPr marL="628650" indent="-171450">
              <a:buFont typeface="Arial" panose="020B0604020202020204" pitchFamily="34" charset="0"/>
              <a:buChar char="•"/>
              <a:defRPr sz="1600"/>
            </a:lvl2pPr>
            <a:lvl3pPr marL="1085850" indent="-171450">
              <a:buFont typeface="Arial" panose="020B0604020202020204" pitchFamily="34" charset="0"/>
              <a:buChar char="•"/>
              <a:defRPr sz="1100"/>
            </a:lvl3pPr>
            <a:lvl4pPr marL="1543050" indent="-171450">
              <a:buFont typeface="Arial" panose="020B0604020202020204" pitchFamily="34" charset="0"/>
              <a:buChar char="•"/>
              <a:defRPr sz="1050"/>
            </a:lvl4pPr>
            <a:lvl5pPr marL="2000250" indent="-171450">
              <a:buFont typeface="Arial" panose="020B0604020202020204" pitchFamily="34" charset="0"/>
              <a:buChar char="•"/>
              <a:defRPr sz="105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0"/>
          </p:nvPr>
        </p:nvSpPr>
        <p:spPr>
          <a:xfrm>
            <a:off x="457199" y="4363541"/>
            <a:ext cx="2895600" cy="171450"/>
          </a:xfrm>
        </p:spPr>
        <p:txBody>
          <a:bodyPr/>
          <a:lstStyle>
            <a:lvl1pPr>
              <a:defRPr/>
            </a:lvl1pPr>
          </a:lstStyle>
          <a:p>
            <a:endParaRPr lang="en-US" dirty="0"/>
          </a:p>
        </p:txBody>
      </p:sp>
      <p:sp>
        <p:nvSpPr>
          <p:cNvPr id="7" name="Text Placeholder 4">
            <a:extLst>
              <a:ext uri="{FF2B5EF4-FFF2-40B4-BE49-F238E27FC236}">
                <a16:creationId xmlns:a16="http://schemas.microsoft.com/office/drawing/2014/main" id="{024266C0-9442-4818-AACA-0440A92CB4B4}"/>
              </a:ext>
            </a:extLst>
          </p:cNvPr>
          <p:cNvSpPr>
            <a:spLocks noGrp="1"/>
          </p:cNvSpPr>
          <p:nvPr>
            <p:ph type="body" sz="quarter" idx="11" hasCustomPrompt="1"/>
          </p:nvPr>
        </p:nvSpPr>
        <p:spPr>
          <a:xfrm>
            <a:off x="457199" y="526157"/>
            <a:ext cx="3200400" cy="255868"/>
          </a:xfrm>
        </p:spPr>
        <p:txBody>
          <a:bodyPr anchor="b" anchorCtr="0"/>
          <a:lstStyle>
            <a:lvl1pPr marL="0" indent="0">
              <a:buNone/>
              <a:defRPr sz="1100" u="none" baseline="0">
                <a:solidFill>
                  <a:schemeClr val="accent2">
                    <a:lumMod val="50000"/>
                  </a:schemeClr>
                </a:solidFill>
                <a:uFill>
                  <a:solidFill>
                    <a:schemeClr val="accent4"/>
                  </a:solidFill>
                </a:uFill>
              </a:defRPr>
            </a:lvl1pPr>
            <a:lvl2pPr marL="609569" indent="0">
              <a:buNone/>
              <a:defRPr/>
            </a:lvl2pPr>
            <a:lvl3pPr marL="1219139" indent="0">
              <a:buNone/>
              <a:defRPr/>
            </a:lvl3pPr>
            <a:lvl4pPr marL="1828709" indent="0">
              <a:buNone/>
              <a:defRPr/>
            </a:lvl4pPr>
            <a:lvl5pPr marL="2438279" indent="0">
              <a:buNone/>
              <a:defRPr/>
            </a:lvl5pPr>
          </a:lstStyle>
          <a:p>
            <a:pPr lvl="0"/>
            <a:r>
              <a:rPr lang="en-US" dirty="0"/>
              <a:t>CLICK TO EDIT TEXT</a:t>
            </a:r>
          </a:p>
        </p:txBody>
      </p:sp>
      <p:sp>
        <p:nvSpPr>
          <p:cNvPr id="8" name="Slide Number Placeholder 5">
            <a:extLst>
              <a:ext uri="{FF2B5EF4-FFF2-40B4-BE49-F238E27FC236}">
                <a16:creationId xmlns:a16="http://schemas.microsoft.com/office/drawing/2014/main" id="{9A944E0B-FA0A-467B-01E4-A399399DDA3D}"/>
              </a:ext>
            </a:extLst>
          </p:cNvPr>
          <p:cNvSpPr>
            <a:spLocks noGrp="1"/>
          </p:cNvSpPr>
          <p:nvPr>
            <p:ph type="sldNum" sz="quarter" idx="4"/>
          </p:nvPr>
        </p:nvSpPr>
        <p:spPr>
          <a:xfrm>
            <a:off x="8572280" y="4670591"/>
            <a:ext cx="395782" cy="342900"/>
          </a:xfrm>
          <a:prstGeom prst="rect">
            <a:avLst/>
          </a:prstGeom>
        </p:spPr>
        <p:txBody>
          <a:bodyPr anchor="ctr" anchorCtr="0"/>
          <a:lstStyle>
            <a:lvl1pPr algn="r">
              <a:defRPr sz="800" b="0">
                <a:solidFill>
                  <a:schemeClr val="accent1"/>
                </a:solidFill>
              </a:defRPr>
            </a:lvl1pPr>
          </a:lstStyle>
          <a:p>
            <a:fld id="{6DAB3F6F-6A30-410C-8DAB-3E7769D71CBC}" type="slidenum">
              <a:rPr lang="en-US" smtClean="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DE42890-AADC-0BC0-6CA3-ED7C048B6D01}"/>
              </a:ext>
            </a:extLst>
          </p:cNvPr>
          <p:cNvSpPr/>
          <p:nvPr userDrawn="1"/>
        </p:nvSpPr>
        <p:spPr bwMode="auto">
          <a:xfrm>
            <a:off x="0" y="4072835"/>
            <a:ext cx="9144000" cy="107066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accent1"/>
              </a:solidFill>
              <a:effectLst/>
              <a:latin typeface="Arial" charset="0"/>
              <a:ea typeface="ヒラギノ角ゴ Pro W3" pitchFamily="1" charset="-128"/>
            </a:endParaRPr>
          </a:p>
        </p:txBody>
      </p:sp>
      <p:sp>
        <p:nvSpPr>
          <p:cNvPr id="3" name="Picture Placeholder 2"/>
          <p:cNvSpPr>
            <a:spLocks noGrp="1"/>
          </p:cNvSpPr>
          <p:nvPr>
            <p:ph type="pic" idx="1"/>
          </p:nvPr>
        </p:nvSpPr>
        <p:spPr>
          <a:xfrm>
            <a:off x="0" y="0"/>
            <a:ext cx="9144000" cy="4072265"/>
          </a:xfrm>
        </p:spPr>
        <p:txBody>
          <a:bodyPr anchor="ctr" anchorCtr="0"/>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pic>
        <p:nvPicPr>
          <p:cNvPr id="2" name="Picture 1" descr="Icon&#10;&#10;Description automatically generated">
            <a:extLst>
              <a:ext uri="{FF2B5EF4-FFF2-40B4-BE49-F238E27FC236}">
                <a16:creationId xmlns:a16="http://schemas.microsoft.com/office/drawing/2014/main" id="{C66EE458-694C-8237-BEB4-31D0B74A91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2250" y="4315007"/>
            <a:ext cx="604850" cy="603403"/>
          </a:xfrm>
          <a:prstGeom prst="rect">
            <a:avLst/>
          </a:prstGeom>
        </p:spPr>
      </p:pic>
      <p:sp>
        <p:nvSpPr>
          <p:cNvPr id="5" name="Text Placeholder 15">
            <a:extLst>
              <a:ext uri="{FF2B5EF4-FFF2-40B4-BE49-F238E27FC236}">
                <a16:creationId xmlns:a16="http://schemas.microsoft.com/office/drawing/2014/main" id="{1633C46E-35AE-BB8A-3881-B8EF679014C0}"/>
              </a:ext>
            </a:extLst>
          </p:cNvPr>
          <p:cNvSpPr>
            <a:spLocks noGrp="1"/>
          </p:cNvSpPr>
          <p:nvPr>
            <p:ph type="body" sz="quarter" idx="10"/>
          </p:nvPr>
        </p:nvSpPr>
        <p:spPr>
          <a:xfrm>
            <a:off x="1473201" y="4353183"/>
            <a:ext cx="5783248" cy="527050"/>
          </a:xfrm>
        </p:spPr>
        <p:txBody>
          <a:bodyPr anchor="ctr" anchorCtr="0"/>
          <a:lstStyle>
            <a:lvl1pPr marL="0" indent="0">
              <a:buNone/>
              <a:defRPr sz="1400" b="0">
                <a:solidFill>
                  <a:schemeClr val="accent1"/>
                </a:solidFill>
              </a:defRPr>
            </a:lvl1pPr>
          </a:lstStyle>
          <a:p>
            <a:pPr lvl="0"/>
            <a:r>
              <a:rPr lang="en-US"/>
              <a:t>Click to edit Master text styles</a:t>
            </a:r>
          </a:p>
        </p:txBody>
      </p:sp>
      <p:sp>
        <p:nvSpPr>
          <p:cNvPr id="6" name="Slide Number Placeholder 5">
            <a:extLst>
              <a:ext uri="{FF2B5EF4-FFF2-40B4-BE49-F238E27FC236}">
                <a16:creationId xmlns:a16="http://schemas.microsoft.com/office/drawing/2014/main" id="{0538CE7F-C3BE-5B7D-9813-50FF880E0223}"/>
              </a:ext>
            </a:extLst>
          </p:cNvPr>
          <p:cNvSpPr txBox="1">
            <a:spLocks/>
          </p:cNvSpPr>
          <p:nvPr userDrawn="1"/>
        </p:nvSpPr>
        <p:spPr>
          <a:xfrm>
            <a:off x="8572280" y="4445258"/>
            <a:ext cx="395782" cy="342900"/>
          </a:xfrm>
          <a:prstGeom prst="rect">
            <a:avLst/>
          </a:prstGeom>
        </p:spPr>
        <p:txBody>
          <a:bodyPr anchor="ctr" anchorCtr="0"/>
          <a:lstStyle>
            <a:defPPr>
              <a:defRPr lang="en-US"/>
            </a:defPPr>
            <a:lvl1pPr marL="0" algn="r" defTabSz="914400" rtl="0" eaLnBrk="1" latinLnBrk="0" hangingPunct="1">
              <a:defRPr sz="800" b="1"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DAB3F6F-6A30-410C-8DAB-3E7769D71CBC}" type="slidenum">
              <a:rPr lang="en-US" b="0" smtClean="0"/>
              <a:pPr/>
              <a:t>‹#›</a:t>
            </a:fld>
            <a:endParaRPr lang="en-US" b="0" dirty="0"/>
          </a:p>
        </p:txBody>
      </p:sp>
      <p:pic>
        <p:nvPicPr>
          <p:cNvPr id="7" name="Picture 6" descr="Icon&#10;&#10;Description automatically generated">
            <a:extLst>
              <a:ext uri="{FF2B5EF4-FFF2-40B4-BE49-F238E27FC236}">
                <a16:creationId xmlns:a16="http://schemas.microsoft.com/office/drawing/2014/main" id="{2B25157E-9FAB-E077-37BE-854A3DCC7A3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0547" y="4490242"/>
            <a:ext cx="628523" cy="252933"/>
          </a:xfrm>
          <a:prstGeom prst="rect">
            <a:avLst/>
          </a:prstGeom>
        </p:spPr>
      </p:pic>
      <p:sp>
        <p:nvSpPr>
          <p:cNvPr id="8" name="Rectangle 7">
            <a:extLst>
              <a:ext uri="{FF2B5EF4-FFF2-40B4-BE49-F238E27FC236}">
                <a16:creationId xmlns:a16="http://schemas.microsoft.com/office/drawing/2014/main" id="{B3A052A8-5317-10FA-29A0-75EA1657CE9D}"/>
              </a:ext>
            </a:extLst>
          </p:cNvPr>
          <p:cNvSpPr/>
          <p:nvPr userDrawn="1"/>
        </p:nvSpPr>
        <p:spPr>
          <a:xfrm>
            <a:off x="7839332" y="4914789"/>
            <a:ext cx="1299352" cy="200055"/>
          </a:xfrm>
          <a:prstGeom prst="rect">
            <a:avLst/>
          </a:prstGeom>
        </p:spPr>
        <p:txBody>
          <a:bodyPr wrap="square"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accent1"/>
                </a:solidFill>
                <a:latin typeface="Calibri" panose="020F0502020204030204" pitchFamily="34" charset="0"/>
                <a:cs typeface="Calibri" panose="020F0502020204030204" pitchFamily="34" charset="0"/>
              </a:rPr>
              <a:t>©2024 CliftonLarsonAllen LLP </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LA Promis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67557F-2FE6-AC33-761D-CA73283883D0}"/>
              </a:ext>
            </a:extLst>
          </p:cNvPr>
          <p:cNvSpPr/>
          <p:nvPr userDrawn="1"/>
        </p:nvSpPr>
        <p:spPr bwMode="auto">
          <a:xfrm>
            <a:off x="1" y="0"/>
            <a:ext cx="9144000" cy="4077070"/>
          </a:xfrm>
          <a:prstGeom prst="rect">
            <a:avLst/>
          </a:prstGeom>
          <a:solidFill>
            <a:srgbClr val="F7F7F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ヒラギノ角ゴ Pro W3" pitchFamily="1" charset="-128"/>
            </a:endParaRPr>
          </a:p>
        </p:txBody>
      </p:sp>
      <p:sp>
        <p:nvSpPr>
          <p:cNvPr id="3" name="Right Triangle 2">
            <a:extLst>
              <a:ext uri="{FF2B5EF4-FFF2-40B4-BE49-F238E27FC236}">
                <a16:creationId xmlns:a16="http://schemas.microsoft.com/office/drawing/2014/main" id="{057DEEDB-F766-E787-856C-92DBA8D1C46D}"/>
              </a:ext>
            </a:extLst>
          </p:cNvPr>
          <p:cNvSpPr/>
          <p:nvPr userDrawn="1"/>
        </p:nvSpPr>
        <p:spPr bwMode="auto">
          <a:xfrm>
            <a:off x="0" y="2771680"/>
            <a:ext cx="5478449" cy="1305390"/>
          </a:xfrm>
          <a:prstGeom prst="r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5" name="Rectangle 3">
            <a:extLst>
              <a:ext uri="{FF2B5EF4-FFF2-40B4-BE49-F238E27FC236}">
                <a16:creationId xmlns:a16="http://schemas.microsoft.com/office/drawing/2014/main" id="{70003AE5-3F59-8926-AC61-5DADB87BEF7C}"/>
              </a:ext>
            </a:extLst>
          </p:cNvPr>
          <p:cNvSpPr>
            <a:spLocks noGrp="1" noChangeArrowheads="1"/>
          </p:cNvSpPr>
          <p:nvPr>
            <p:ph type="ctrTitle" hasCustomPrompt="1"/>
          </p:nvPr>
        </p:nvSpPr>
        <p:spPr>
          <a:xfrm>
            <a:off x="772338" y="325761"/>
            <a:ext cx="7599324" cy="663076"/>
          </a:xfrm>
          <a:noFill/>
        </p:spPr>
        <p:txBody>
          <a:bodyPr anchor="b" anchorCtr="0"/>
          <a:lstStyle>
            <a:lvl1pPr algn="ctr">
              <a:defRPr sz="4000">
                <a:solidFill>
                  <a:schemeClr val="accent1"/>
                </a:solidFill>
                <a:latin typeface="Calibri" panose="020F0502020204030204" pitchFamily="34" charset="0"/>
                <a:cs typeface="Calibri" panose="020F0502020204030204" pitchFamily="34" charset="0"/>
              </a:defRPr>
            </a:lvl1pPr>
          </a:lstStyle>
          <a:p>
            <a:r>
              <a:rPr lang="en-US" dirty="0"/>
              <a:t>Click to Edit Title</a:t>
            </a:r>
          </a:p>
        </p:txBody>
      </p:sp>
      <p:sp>
        <p:nvSpPr>
          <p:cNvPr id="18" name="Content Placeholder 17">
            <a:extLst>
              <a:ext uri="{FF2B5EF4-FFF2-40B4-BE49-F238E27FC236}">
                <a16:creationId xmlns:a16="http://schemas.microsoft.com/office/drawing/2014/main" id="{B959EB38-EAF1-93FD-C7C0-380A3299ECB5}"/>
              </a:ext>
            </a:extLst>
          </p:cNvPr>
          <p:cNvSpPr>
            <a:spLocks noGrp="1"/>
          </p:cNvSpPr>
          <p:nvPr>
            <p:ph sz="quarter" idx="11" hasCustomPrompt="1"/>
          </p:nvPr>
        </p:nvSpPr>
        <p:spPr>
          <a:xfrm>
            <a:off x="772337" y="1066430"/>
            <a:ext cx="7599323" cy="2628116"/>
          </a:xfrm>
        </p:spPr>
        <p:txBody>
          <a:bodyPr/>
          <a:lstStyle>
            <a:lvl1pPr marL="0" indent="0" algn="ctr">
              <a:buNone/>
              <a:defRPr/>
            </a:lvl1pPr>
          </a:lstStyle>
          <a:p>
            <a:pPr lvl="0"/>
            <a:r>
              <a:rPr lang="en-US" dirty="0"/>
              <a:t>Click to add content</a:t>
            </a:r>
          </a:p>
        </p:txBody>
      </p:sp>
      <p:pic>
        <p:nvPicPr>
          <p:cNvPr id="4" name="Picture 3" descr="Icon&#10;&#10;Description automatically generated">
            <a:extLst>
              <a:ext uri="{FF2B5EF4-FFF2-40B4-BE49-F238E27FC236}">
                <a16:creationId xmlns:a16="http://schemas.microsoft.com/office/drawing/2014/main" id="{425B2BF2-8AAD-F84B-A55B-25F283F58A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2250" y="4315007"/>
            <a:ext cx="604850" cy="603403"/>
          </a:xfrm>
          <a:prstGeom prst="rect">
            <a:avLst/>
          </a:prstGeom>
        </p:spPr>
      </p:pic>
      <p:sp>
        <p:nvSpPr>
          <p:cNvPr id="12" name="Text Placeholder 15">
            <a:extLst>
              <a:ext uri="{FF2B5EF4-FFF2-40B4-BE49-F238E27FC236}">
                <a16:creationId xmlns:a16="http://schemas.microsoft.com/office/drawing/2014/main" id="{7EC0DF60-086F-4FB0-64BF-1D114AC26BE0}"/>
              </a:ext>
            </a:extLst>
          </p:cNvPr>
          <p:cNvSpPr>
            <a:spLocks noGrp="1"/>
          </p:cNvSpPr>
          <p:nvPr>
            <p:ph type="body" sz="quarter" idx="10"/>
          </p:nvPr>
        </p:nvSpPr>
        <p:spPr>
          <a:xfrm>
            <a:off x="1473201" y="4353183"/>
            <a:ext cx="5783248" cy="527050"/>
          </a:xfrm>
        </p:spPr>
        <p:txBody>
          <a:bodyPr anchor="ctr" anchorCtr="0"/>
          <a:lstStyle>
            <a:lvl1pPr marL="0" indent="0">
              <a:buNone/>
              <a:defRPr sz="1400" b="0">
                <a:solidFill>
                  <a:schemeClr val="accent1"/>
                </a:solidFill>
              </a:defRPr>
            </a:lvl1pPr>
          </a:lstStyle>
          <a:p>
            <a:pPr lvl="0"/>
            <a:r>
              <a:rPr lang="en-US"/>
              <a:t>Click to edit Master text styles</a:t>
            </a:r>
          </a:p>
        </p:txBody>
      </p:sp>
      <p:sp>
        <p:nvSpPr>
          <p:cNvPr id="13" name="Slide Number Placeholder 5">
            <a:extLst>
              <a:ext uri="{FF2B5EF4-FFF2-40B4-BE49-F238E27FC236}">
                <a16:creationId xmlns:a16="http://schemas.microsoft.com/office/drawing/2014/main" id="{C9094FFC-CEA7-E696-F0DF-10C966EDB559}"/>
              </a:ext>
            </a:extLst>
          </p:cNvPr>
          <p:cNvSpPr txBox="1">
            <a:spLocks/>
          </p:cNvSpPr>
          <p:nvPr userDrawn="1"/>
        </p:nvSpPr>
        <p:spPr>
          <a:xfrm>
            <a:off x="8572280" y="4445258"/>
            <a:ext cx="395782" cy="342900"/>
          </a:xfrm>
          <a:prstGeom prst="rect">
            <a:avLst/>
          </a:prstGeom>
        </p:spPr>
        <p:txBody>
          <a:bodyPr anchor="ctr" anchorCtr="0"/>
          <a:lstStyle>
            <a:defPPr>
              <a:defRPr lang="en-US"/>
            </a:defPPr>
            <a:lvl1pPr marL="0" algn="r" defTabSz="914400" rtl="0" eaLnBrk="1" latinLnBrk="0" hangingPunct="1">
              <a:defRPr sz="800" b="1"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DAB3F6F-6A30-410C-8DAB-3E7769D71CBC}" type="slidenum">
              <a:rPr lang="en-US" b="0" smtClean="0"/>
              <a:pPr/>
              <a:t>‹#›</a:t>
            </a:fld>
            <a:endParaRPr lang="en-US" b="0" dirty="0"/>
          </a:p>
        </p:txBody>
      </p:sp>
      <p:pic>
        <p:nvPicPr>
          <p:cNvPr id="14" name="Picture 13" descr="Icon&#10;&#10;Description automatically generated">
            <a:extLst>
              <a:ext uri="{FF2B5EF4-FFF2-40B4-BE49-F238E27FC236}">
                <a16:creationId xmlns:a16="http://schemas.microsoft.com/office/drawing/2014/main" id="{CEBE77CA-C9BE-D0D7-BA0C-502A341E11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0547" y="4490242"/>
            <a:ext cx="628523" cy="252933"/>
          </a:xfrm>
          <a:prstGeom prst="rect">
            <a:avLst/>
          </a:prstGeom>
        </p:spPr>
      </p:pic>
      <p:sp>
        <p:nvSpPr>
          <p:cNvPr id="15" name="Rectangle 14">
            <a:extLst>
              <a:ext uri="{FF2B5EF4-FFF2-40B4-BE49-F238E27FC236}">
                <a16:creationId xmlns:a16="http://schemas.microsoft.com/office/drawing/2014/main" id="{093B3263-8B6F-82F9-C80F-DE2CD9218DB8}"/>
              </a:ext>
            </a:extLst>
          </p:cNvPr>
          <p:cNvSpPr/>
          <p:nvPr userDrawn="1"/>
        </p:nvSpPr>
        <p:spPr>
          <a:xfrm>
            <a:off x="7839332" y="4914789"/>
            <a:ext cx="1299352" cy="200055"/>
          </a:xfrm>
          <a:prstGeom prst="rect">
            <a:avLst/>
          </a:prstGeom>
        </p:spPr>
        <p:txBody>
          <a:bodyPr wrap="square"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accent1"/>
                </a:solidFill>
                <a:latin typeface="Calibri" panose="020F0502020204030204" pitchFamily="34" charset="0"/>
                <a:cs typeface="Calibri" panose="020F0502020204030204" pitchFamily="34" charset="0"/>
              </a:rPr>
              <a:t>©2024 CliftonLarsonAllen LLP </a:t>
            </a:r>
          </a:p>
        </p:txBody>
      </p:sp>
    </p:spTree>
    <p:extLst>
      <p:ext uri="{BB962C8B-B14F-4D97-AF65-F5344CB8AC3E}">
        <p14:creationId xmlns:p14="http://schemas.microsoft.com/office/powerpoint/2010/main" val="351190136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Closing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2ED0E15-DF7B-B84A-DCA2-7921ECBD4B17}"/>
              </a:ext>
            </a:extLst>
          </p:cNvPr>
          <p:cNvSpPr/>
          <p:nvPr userDrawn="1"/>
        </p:nvSpPr>
        <p:spPr bwMode="auto">
          <a:xfrm>
            <a:off x="0" y="0"/>
            <a:ext cx="9144000" cy="5143500"/>
          </a:xfrm>
          <a:prstGeom prst="rect">
            <a:avLst/>
          </a:prstGeom>
          <a:gradFill flip="none" rotWithShape="1">
            <a:gsLst>
              <a:gs pos="0">
                <a:srgbClr val="2E334E"/>
              </a:gs>
              <a:gs pos="100000">
                <a:srgbClr val="1E2133"/>
              </a:gs>
            </a:gsLst>
            <a:lin ang="108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ヒラギノ角ゴ Pro W3" pitchFamily="1" charset="-128"/>
            </a:endParaRPr>
          </a:p>
        </p:txBody>
      </p:sp>
      <p:sp>
        <p:nvSpPr>
          <p:cNvPr id="6" name="TextBox 5">
            <a:extLst>
              <a:ext uri="{FF2B5EF4-FFF2-40B4-BE49-F238E27FC236}">
                <a16:creationId xmlns:a16="http://schemas.microsoft.com/office/drawing/2014/main" id="{D4874343-ED96-6F41-C989-727B8AC3F46F}"/>
              </a:ext>
            </a:extLst>
          </p:cNvPr>
          <p:cNvSpPr txBox="1"/>
          <p:nvPr userDrawn="1"/>
        </p:nvSpPr>
        <p:spPr>
          <a:xfrm>
            <a:off x="1350532" y="3415307"/>
            <a:ext cx="2025704" cy="369332"/>
          </a:xfrm>
          <a:prstGeom prst="rect">
            <a:avLst/>
          </a:prstGeom>
          <a:noFill/>
        </p:spPr>
        <p:txBody>
          <a:bodyPr wrap="square" rtlCol="0">
            <a:spAutoFit/>
          </a:bodyPr>
          <a:lstStyle/>
          <a:p>
            <a:pPr algn="l"/>
            <a:r>
              <a:rPr lang="en-US" sz="1800" b="0" dirty="0" err="1">
                <a:solidFill>
                  <a:schemeClr val="bg1"/>
                </a:solidFill>
              </a:rPr>
              <a:t>CLAconnect.com</a:t>
            </a:r>
            <a:endParaRPr lang="en-US" sz="1800" b="0" dirty="0">
              <a:solidFill>
                <a:schemeClr val="bg1"/>
              </a:solidFill>
            </a:endParaRPr>
          </a:p>
        </p:txBody>
      </p:sp>
      <p:pic>
        <p:nvPicPr>
          <p:cNvPr id="7" name="Picture 6">
            <a:hlinkClick r:id="rId2"/>
            <a:extLst>
              <a:ext uri="{FF2B5EF4-FFF2-40B4-BE49-F238E27FC236}">
                <a16:creationId xmlns:a16="http://schemas.microsoft.com/office/drawing/2014/main" id="{957DB0C5-16E9-ED72-F0CA-B4D6B0BF1F4E}"/>
              </a:ext>
            </a:extLst>
          </p:cNvPr>
          <p:cNvPicPr>
            <a:picLocks noChangeAspect="1"/>
          </p:cNvPicPr>
          <p:nvPr userDrawn="1"/>
        </p:nvPicPr>
        <p:blipFill>
          <a:blip r:embed="rId3">
            <a:alphaModFix amt="85000"/>
            <a:extLst>
              <a:ext uri="{28A0092B-C50C-407E-A947-70E740481C1C}">
                <a14:useLocalDpi xmlns:a14="http://schemas.microsoft.com/office/drawing/2010/main" val="0"/>
              </a:ext>
            </a:extLst>
          </a:blip>
          <a:srcRect/>
          <a:stretch/>
        </p:blipFill>
        <p:spPr>
          <a:xfrm>
            <a:off x="2259160" y="3880617"/>
            <a:ext cx="229981" cy="222341"/>
          </a:xfrm>
          <a:prstGeom prst="rect">
            <a:avLst/>
          </a:prstGeom>
        </p:spPr>
      </p:pic>
      <p:pic>
        <p:nvPicPr>
          <p:cNvPr id="8" name="Picture 7">
            <a:hlinkClick r:id="rId4"/>
            <a:extLst>
              <a:ext uri="{FF2B5EF4-FFF2-40B4-BE49-F238E27FC236}">
                <a16:creationId xmlns:a16="http://schemas.microsoft.com/office/drawing/2014/main" id="{7CD9B882-8B32-8344-11C5-A98B78BE3EE8}"/>
              </a:ext>
            </a:extLst>
          </p:cNvPr>
          <p:cNvPicPr>
            <a:picLocks noChangeAspect="1"/>
          </p:cNvPicPr>
          <p:nvPr userDrawn="1"/>
        </p:nvPicPr>
        <p:blipFill>
          <a:blip r:embed="rId5">
            <a:alphaModFix amt="80000"/>
            <a:extLst>
              <a:ext uri="{28A0092B-C50C-407E-A947-70E740481C1C}">
                <a14:useLocalDpi xmlns:a14="http://schemas.microsoft.com/office/drawing/2010/main"/>
              </a:ext>
            </a:extLst>
          </a:blip>
          <a:stretch>
            <a:fillRect/>
          </a:stretch>
        </p:blipFill>
        <p:spPr>
          <a:xfrm>
            <a:off x="1845211" y="3877239"/>
            <a:ext cx="229096" cy="229096"/>
          </a:xfrm>
          <a:prstGeom prst="rect">
            <a:avLst/>
          </a:prstGeom>
        </p:spPr>
      </p:pic>
      <p:pic>
        <p:nvPicPr>
          <p:cNvPr id="9" name="Picture 8">
            <a:hlinkClick r:id="rId6"/>
            <a:extLst>
              <a:ext uri="{FF2B5EF4-FFF2-40B4-BE49-F238E27FC236}">
                <a16:creationId xmlns:a16="http://schemas.microsoft.com/office/drawing/2014/main" id="{DCC8C19E-2F27-467B-32E1-90387981536D}"/>
              </a:ext>
            </a:extLst>
          </p:cNvPr>
          <p:cNvPicPr>
            <a:picLocks noChangeAspect="1"/>
          </p:cNvPicPr>
          <p:nvPr userDrawn="1"/>
        </p:nvPicPr>
        <p:blipFill>
          <a:blip r:embed="rId7">
            <a:alphaModFix amt="80000"/>
            <a:extLst>
              <a:ext uri="{28A0092B-C50C-407E-A947-70E740481C1C}">
                <a14:useLocalDpi xmlns:a14="http://schemas.microsoft.com/office/drawing/2010/main"/>
              </a:ext>
            </a:extLst>
          </a:blip>
          <a:stretch>
            <a:fillRect/>
          </a:stretch>
        </p:blipFill>
        <p:spPr>
          <a:xfrm>
            <a:off x="1437639" y="3880428"/>
            <a:ext cx="222718" cy="222718"/>
          </a:xfrm>
          <a:prstGeom prst="rect">
            <a:avLst/>
          </a:prstGeom>
        </p:spPr>
      </p:pic>
      <p:pic>
        <p:nvPicPr>
          <p:cNvPr id="10" name="Picture 9">
            <a:hlinkClick r:id="rId8"/>
            <a:extLst>
              <a:ext uri="{FF2B5EF4-FFF2-40B4-BE49-F238E27FC236}">
                <a16:creationId xmlns:a16="http://schemas.microsoft.com/office/drawing/2014/main" id="{A29D7AB9-1DB5-0DA0-4AEF-725A45B7AAA9}"/>
              </a:ext>
            </a:extLst>
          </p:cNvPr>
          <p:cNvPicPr>
            <a:picLocks noChangeAspect="1"/>
          </p:cNvPicPr>
          <p:nvPr userDrawn="1"/>
        </p:nvPicPr>
        <p:blipFill>
          <a:blip r:embed="rId9" cstate="print">
            <a:alphaModFix amt="80000"/>
            <a:extLst>
              <a:ext uri="{28A0092B-C50C-407E-A947-70E740481C1C}">
                <a14:useLocalDpi xmlns:a14="http://schemas.microsoft.com/office/drawing/2010/main"/>
              </a:ext>
            </a:extLst>
          </a:blip>
          <a:stretch>
            <a:fillRect/>
          </a:stretch>
        </p:blipFill>
        <p:spPr>
          <a:xfrm>
            <a:off x="2673996" y="3900779"/>
            <a:ext cx="257913" cy="182015"/>
          </a:xfrm>
          <a:prstGeom prst="rect">
            <a:avLst/>
          </a:prstGeom>
        </p:spPr>
      </p:pic>
      <p:pic>
        <p:nvPicPr>
          <p:cNvPr id="11" name="Picture 10">
            <a:hlinkClick r:id="rId10"/>
            <a:extLst>
              <a:ext uri="{FF2B5EF4-FFF2-40B4-BE49-F238E27FC236}">
                <a16:creationId xmlns:a16="http://schemas.microsoft.com/office/drawing/2014/main" id="{8F790A7C-62BD-98BF-0317-B49CE2E1EBD1}"/>
              </a:ext>
            </a:extLst>
          </p:cNvPr>
          <p:cNvPicPr>
            <a:picLocks noChangeAspect="1"/>
          </p:cNvPicPr>
          <p:nvPr userDrawn="1"/>
        </p:nvPicPr>
        <p:blipFill>
          <a:blip r:embed="rId11" cstate="print">
            <a:alphaModFix amt="80000"/>
            <a:extLst>
              <a:ext uri="{28A0092B-C50C-407E-A947-70E740481C1C}">
                <a14:useLocalDpi xmlns:a14="http://schemas.microsoft.com/office/drawing/2010/main"/>
              </a:ext>
            </a:extLst>
          </a:blip>
          <a:stretch>
            <a:fillRect/>
          </a:stretch>
        </p:blipFill>
        <p:spPr>
          <a:xfrm>
            <a:off x="3116761" y="3876797"/>
            <a:ext cx="229981" cy="229981"/>
          </a:xfrm>
          <a:prstGeom prst="rect">
            <a:avLst/>
          </a:prstGeom>
        </p:spPr>
      </p:pic>
      <p:sp>
        <p:nvSpPr>
          <p:cNvPr id="12" name="Content Placeholder 3">
            <a:extLst>
              <a:ext uri="{FF2B5EF4-FFF2-40B4-BE49-F238E27FC236}">
                <a16:creationId xmlns:a16="http://schemas.microsoft.com/office/drawing/2014/main" id="{0C6E5874-0E94-56AB-0EDF-AE33FD13974B}"/>
              </a:ext>
            </a:extLst>
          </p:cNvPr>
          <p:cNvSpPr>
            <a:spLocks noGrp="1"/>
          </p:cNvSpPr>
          <p:nvPr>
            <p:ph sz="half" idx="2" hasCustomPrompt="1"/>
          </p:nvPr>
        </p:nvSpPr>
        <p:spPr>
          <a:xfrm>
            <a:off x="1350532" y="326018"/>
            <a:ext cx="4210049" cy="2590800"/>
          </a:xfrm>
          <a:noFill/>
        </p:spPr>
        <p:txBody>
          <a:bodyPr anchor="ctr" anchorCtr="0"/>
          <a:lstStyle>
            <a:lvl1pPr marL="0" indent="3175">
              <a:spcBef>
                <a:spcPts val="0"/>
              </a:spcBef>
              <a:buNone/>
              <a:defRPr sz="2400" b="0" i="1">
                <a:solidFill>
                  <a:schemeClr val="bg1"/>
                </a:solidFill>
                <a:latin typeface="Georgia" panose="02040502050405020303" pitchFamily="18" charset="0"/>
              </a:defRPr>
            </a:lvl1pPr>
            <a:lvl2pPr marL="0" indent="3175">
              <a:spcBef>
                <a:spcPts val="0"/>
              </a:spcBef>
              <a:buNone/>
              <a:defRPr sz="1800" b="0">
                <a:solidFill>
                  <a:schemeClr val="bg1"/>
                </a:solidFill>
              </a:defRPr>
            </a:lvl2pPr>
            <a:lvl3pPr marL="0" indent="3175">
              <a:spcBef>
                <a:spcPts val="0"/>
              </a:spcBef>
              <a:buNone/>
              <a:defRPr sz="1600" b="0">
                <a:solidFill>
                  <a:schemeClr val="bg1"/>
                </a:solidFill>
              </a:defRPr>
            </a:lvl3pPr>
            <a:lvl4pPr marL="3175" indent="-3175">
              <a:spcBef>
                <a:spcPts val="0"/>
              </a:spcBef>
              <a:buNone/>
              <a:defRPr sz="1400" b="0">
                <a:solidFill>
                  <a:schemeClr val="bg1"/>
                </a:solidFill>
              </a:defRPr>
            </a:lvl4pPr>
            <a:lvl5pPr marL="0" indent="3175">
              <a:spcBef>
                <a:spcPts val="0"/>
              </a:spcBef>
              <a:buNone/>
              <a:defRPr sz="1400" b="0">
                <a:solidFill>
                  <a:schemeClr val="bg1"/>
                </a:solidFill>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5" name="Picture 14" descr="Icon&#10;&#10;Description automatically generated">
            <a:extLst>
              <a:ext uri="{FF2B5EF4-FFF2-40B4-BE49-F238E27FC236}">
                <a16:creationId xmlns:a16="http://schemas.microsoft.com/office/drawing/2014/main" id="{EF7A6A09-0AFC-3E85-A15C-907C511C9D32}"/>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375440" y="3415307"/>
            <a:ext cx="694944" cy="694944"/>
          </a:xfrm>
          <a:prstGeom prst="rect">
            <a:avLst/>
          </a:prstGeom>
        </p:spPr>
      </p:pic>
      <p:sp>
        <p:nvSpPr>
          <p:cNvPr id="17" name="TextBox 16">
            <a:extLst>
              <a:ext uri="{FF2B5EF4-FFF2-40B4-BE49-F238E27FC236}">
                <a16:creationId xmlns:a16="http://schemas.microsoft.com/office/drawing/2014/main" id="{51E490E3-8DC5-F1FF-1DD3-8CCF5DD65522}"/>
              </a:ext>
            </a:extLst>
          </p:cNvPr>
          <p:cNvSpPr txBox="1"/>
          <p:nvPr userDrawn="1"/>
        </p:nvSpPr>
        <p:spPr>
          <a:xfrm>
            <a:off x="1321036" y="4285449"/>
            <a:ext cx="6497652" cy="276999"/>
          </a:xfrm>
          <a:prstGeom prst="rect">
            <a:avLst/>
          </a:prstGeom>
          <a:noFill/>
        </p:spPr>
        <p:txBody>
          <a:bodyPr wrap="square" rtlCol="0">
            <a:spAutoFit/>
          </a:bodyPr>
          <a:lstStyle/>
          <a:p>
            <a:pPr algn="l"/>
            <a:r>
              <a:rPr lang="en-US" sz="1200" spc="50" baseline="0" dirty="0">
                <a:solidFill>
                  <a:schemeClr val="bg1"/>
                </a:solidFill>
              </a:rPr>
              <a:t>CPAs  |  CONSULTANTS  |  WEALTH ADVISORS</a:t>
            </a:r>
          </a:p>
        </p:txBody>
      </p:sp>
      <p:sp>
        <p:nvSpPr>
          <p:cNvPr id="19" name="Rectangle 18">
            <a:extLst>
              <a:ext uri="{FF2B5EF4-FFF2-40B4-BE49-F238E27FC236}">
                <a16:creationId xmlns:a16="http://schemas.microsoft.com/office/drawing/2014/main" id="{A16B435C-7235-8E60-A1E2-EC36F464B8F0}"/>
              </a:ext>
            </a:extLst>
          </p:cNvPr>
          <p:cNvSpPr/>
          <p:nvPr userDrawn="1"/>
        </p:nvSpPr>
        <p:spPr>
          <a:xfrm>
            <a:off x="1321035" y="4509592"/>
            <a:ext cx="6807711"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i="0" dirty="0">
                <a:solidFill>
                  <a:schemeClr val="bg1"/>
                </a:solidFill>
                <a:latin typeface="Calibri" panose="020F0502020204030204" pitchFamily="34" charset="0"/>
                <a:cs typeface="Calibri" panose="020F0502020204030204" pitchFamily="34" charset="0"/>
              </a:rPr>
              <a:t>©2024 CliftonLarsonAllen LLP. CLA (CliftonLarsonAllen LLP) </a:t>
            </a:r>
            <a:r>
              <a:rPr lang="en-US" sz="800" b="0" i="0" kern="1200" dirty="0">
                <a:solidFill>
                  <a:schemeClr val="bg1"/>
                </a:solidFill>
                <a:latin typeface="Calibri" panose="020F0502020204030204" pitchFamily="34" charset="0"/>
                <a:ea typeface="+mn-ea"/>
                <a:cs typeface="Calibri" panose="020F0502020204030204" pitchFamily="34" charset="0"/>
              </a:rPr>
              <a:t>is an </a:t>
            </a:r>
            <a:r>
              <a:rPr lang="en-US" sz="800" b="0" i="0" dirty="0">
                <a:solidFill>
                  <a:schemeClr val="bg1"/>
                </a:solidFill>
                <a:latin typeface="Calibri" panose="020F0502020204030204" pitchFamily="34" charset="0"/>
                <a:cs typeface="Calibri" panose="020F0502020204030204" pitchFamily="34" charset="0"/>
              </a:rPr>
              <a:t>independent network member of CLA Global. See </a:t>
            </a:r>
            <a:r>
              <a:rPr lang="en-US" sz="800" b="0" i="0" dirty="0">
                <a:solidFill>
                  <a:schemeClr val="bg1"/>
                </a:solidFill>
                <a:latin typeface="Calibri" panose="020F0502020204030204" pitchFamily="34" charset="0"/>
                <a:cs typeface="Calibri" panose="020F0502020204030204" pitchFamily="34" charset="0"/>
                <a:hlinkClick r:id="rId13" action="ppaction://hlinkfile">
                  <a:extLst>
                    <a:ext uri="{A12FA001-AC4F-418D-AE19-62706E023703}">
                      <ahyp:hlinkClr xmlns:ahyp="http://schemas.microsoft.com/office/drawing/2018/hyperlinkcolor" val="tx"/>
                    </a:ext>
                  </a:extLst>
                </a:hlinkClick>
              </a:rPr>
              <a:t>CLAglobal.com/disclaimer</a:t>
            </a:r>
            <a:r>
              <a:rPr lang="en-US" sz="800" b="0" i="0" dirty="0">
                <a:solidFill>
                  <a:schemeClr val="bg1"/>
                </a:solidFill>
                <a:latin typeface="Calibri" panose="020F0502020204030204" pitchFamily="34" charset="0"/>
                <a:cs typeface="Calibri" panose="020F0502020204030204" pitchFamily="34" charset="0"/>
              </a:rPr>
              <a:t>. </a:t>
            </a:r>
            <a:br>
              <a:rPr lang="en-US" sz="800" b="0" i="0" dirty="0">
                <a:solidFill>
                  <a:schemeClr val="bg1"/>
                </a:solidFill>
                <a:latin typeface="Calibri" panose="020F0502020204030204" pitchFamily="34" charset="0"/>
                <a:cs typeface="Calibri" panose="020F0502020204030204" pitchFamily="34" charset="0"/>
              </a:rPr>
            </a:br>
            <a:r>
              <a:rPr lang="en-US" sz="800" b="0" i="0" dirty="0">
                <a:solidFill>
                  <a:schemeClr val="bg1"/>
                </a:solidFill>
                <a:latin typeface="Calibri" panose="020F0502020204030204" pitchFamily="34" charset="0"/>
                <a:cs typeface="Calibri" panose="020F0502020204030204" pitchFamily="34" charset="0"/>
              </a:rPr>
              <a:t>Investment advisory services are offered through CliftonLarsonAllen Wealth Advisors, LLC, an SEC-registered investment advisor.</a:t>
            </a:r>
          </a:p>
        </p:txBody>
      </p:sp>
      <p:pic>
        <p:nvPicPr>
          <p:cNvPr id="20" name="Picture 19">
            <a:extLst>
              <a:ext uri="{FF2B5EF4-FFF2-40B4-BE49-F238E27FC236}">
                <a16:creationId xmlns:a16="http://schemas.microsoft.com/office/drawing/2014/main" id="{4084DDEC-229B-DFAC-92C6-48B9AEF23ADB}"/>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373998" y="3437167"/>
            <a:ext cx="697827" cy="694944"/>
          </a:xfrm>
          <a:prstGeom prst="rect">
            <a:avLst/>
          </a:prstGeom>
        </p:spPr>
      </p:pic>
      <p:sp>
        <p:nvSpPr>
          <p:cNvPr id="21" name="Slide Number Placeholder 5">
            <a:extLst>
              <a:ext uri="{FF2B5EF4-FFF2-40B4-BE49-F238E27FC236}">
                <a16:creationId xmlns:a16="http://schemas.microsoft.com/office/drawing/2014/main" id="{9DDF8FBE-E58A-9D2E-1758-C71B632CFF8C}"/>
              </a:ext>
            </a:extLst>
          </p:cNvPr>
          <p:cNvSpPr>
            <a:spLocks noGrp="1"/>
          </p:cNvSpPr>
          <p:nvPr>
            <p:ph type="sldNum" sz="quarter" idx="4"/>
          </p:nvPr>
        </p:nvSpPr>
        <p:spPr>
          <a:xfrm>
            <a:off x="8686800" y="4772025"/>
            <a:ext cx="395782" cy="342900"/>
          </a:xfrm>
          <a:prstGeom prst="rect">
            <a:avLst/>
          </a:prstGeom>
        </p:spPr>
        <p:txBody>
          <a:bodyPr anchor="ctr" anchorCtr="0"/>
          <a:lstStyle>
            <a:lvl1pPr algn="r">
              <a:defRPr sz="800" b="0">
                <a:solidFill>
                  <a:schemeClr val="bg1"/>
                </a:solidFill>
              </a:defRPr>
            </a:lvl1pPr>
          </a:lstStyle>
          <a:p>
            <a:fld id="{6DAB3F6F-6A30-410C-8DAB-3E7769D71CBC}"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a:lstStyle>
            <a:lvl1pPr>
              <a:defRPr sz="3200"/>
            </a:lvl1pPr>
          </a:lstStyle>
          <a:p>
            <a:r>
              <a:rPr lang="en-US" dirty="0"/>
              <a:t>Click to Edit Title</a:t>
            </a:r>
          </a:p>
        </p:txBody>
      </p:sp>
      <p:sp>
        <p:nvSpPr>
          <p:cNvPr id="3" name="Content Placeholder 2"/>
          <p:cNvSpPr>
            <a:spLocks noGrp="1"/>
          </p:cNvSpPr>
          <p:nvPr>
            <p:ph idx="1" hasCustomPrompt="1"/>
          </p:nvPr>
        </p:nvSpPr>
        <p:spPr>
          <a:xfrm>
            <a:off x="457200" y="804672"/>
            <a:ext cx="8229600" cy="3672078"/>
          </a:xfrm>
        </p:spPr>
        <p:txBody>
          <a:bodyPr/>
          <a:lstStyle>
            <a:lvl1pPr>
              <a:defRPr sz="2400">
                <a:latin typeface="Calibri" panose="020F0502020204030204" pitchFamily="34" charset="0"/>
                <a:cs typeface="Calibri" panose="020F0502020204030204" pitchFamily="34" charset="0"/>
              </a:defRPr>
            </a:lvl1pPr>
            <a:lvl2pPr>
              <a:defRPr sz="2000">
                <a:latin typeface="Calibri" panose="020F0502020204030204" pitchFamily="34" charset="0"/>
                <a:cs typeface="Calibri" panose="020F0502020204030204" pitchFamily="34" charset="0"/>
              </a:defRPr>
            </a:lvl2pPr>
            <a:lvl3pPr>
              <a:defRPr sz="1800">
                <a:latin typeface="Calibri" panose="020F0502020204030204" pitchFamily="34" charset="0"/>
                <a:cs typeface="Calibri" panose="020F0502020204030204" pitchFamily="34" charset="0"/>
              </a:defRPr>
            </a:lvl3pPr>
            <a:lvl4pPr>
              <a:defRPr sz="1600">
                <a:latin typeface="Calibri" panose="020F0502020204030204" pitchFamily="34" charset="0"/>
                <a:cs typeface="Calibri" panose="020F0502020204030204" pitchFamily="34" charset="0"/>
              </a:defRPr>
            </a:lvl4pPr>
            <a:lvl5pPr>
              <a:defRPr sz="1600">
                <a:latin typeface="Calibri" panose="020F0502020204030204" pitchFamily="34" charset="0"/>
                <a:cs typeface="Calibri" panose="020F050202020403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p:cNvSpPr>
            <a:spLocks noGrp="1"/>
          </p:cNvSpPr>
          <p:nvPr>
            <p:ph type="ftr" sz="quarter" idx="10"/>
          </p:nvPr>
        </p:nvSpPr>
        <p:spPr/>
        <p:txBody>
          <a:bodyPr/>
          <a:lstStyle>
            <a:lvl1pPr>
              <a:defRPr/>
            </a:lvl1pPr>
          </a:lstStyle>
          <a:p>
            <a:endParaRPr lang="en-US" dirty="0">
              <a:solidFill>
                <a:schemeClr val="accent1"/>
              </a:solidFill>
            </a:endParaRPr>
          </a:p>
        </p:txBody>
      </p:sp>
      <p:sp>
        <p:nvSpPr>
          <p:cNvPr id="5" name="Slide Number Placeholder 5">
            <a:extLst>
              <a:ext uri="{FF2B5EF4-FFF2-40B4-BE49-F238E27FC236}">
                <a16:creationId xmlns:a16="http://schemas.microsoft.com/office/drawing/2014/main" id="{3ECEE8F1-6244-75B0-A891-BC86FECC5895}"/>
              </a:ext>
            </a:extLst>
          </p:cNvPr>
          <p:cNvSpPr>
            <a:spLocks noGrp="1"/>
          </p:cNvSpPr>
          <p:nvPr>
            <p:ph type="sldNum" sz="quarter" idx="4"/>
          </p:nvPr>
        </p:nvSpPr>
        <p:spPr>
          <a:xfrm>
            <a:off x="8572280" y="4670591"/>
            <a:ext cx="395782" cy="342900"/>
          </a:xfrm>
          <a:prstGeom prst="rect">
            <a:avLst/>
          </a:prstGeom>
        </p:spPr>
        <p:txBody>
          <a:bodyPr anchor="ctr" anchorCtr="0"/>
          <a:lstStyle>
            <a:lvl1pPr algn="r">
              <a:defRPr sz="800" b="0">
                <a:solidFill>
                  <a:schemeClr val="accent1"/>
                </a:solidFill>
              </a:defRPr>
            </a:lvl1pPr>
          </a:lstStyle>
          <a:p>
            <a:fld id="{6DAB3F6F-6A30-410C-8DAB-3E7769D71CBC}" type="slidenum">
              <a:rPr lang="en-US" smtClean="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ponsor 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95F85E-9141-4318-A4CA-0B2733575B8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9144000" cy="4203290"/>
          </a:xfrm>
          <a:prstGeom prst="rect">
            <a:avLst/>
          </a:prstGeom>
        </p:spPr>
      </p:pic>
      <p:pic>
        <p:nvPicPr>
          <p:cNvPr id="24" name="Picture 23">
            <a:extLst>
              <a:ext uri="{FF2B5EF4-FFF2-40B4-BE49-F238E27FC236}">
                <a16:creationId xmlns:a16="http://schemas.microsoft.com/office/drawing/2014/main" id="{D48EE3AD-BB26-46C1-A0B3-79A76397E6A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060564" y="4489898"/>
            <a:ext cx="1880421" cy="470105"/>
          </a:xfrm>
          <a:prstGeom prst="rect">
            <a:avLst/>
          </a:prstGeom>
        </p:spPr>
      </p:pic>
      <p:pic>
        <p:nvPicPr>
          <p:cNvPr id="25" name="Picture 24">
            <a:extLst>
              <a:ext uri="{FF2B5EF4-FFF2-40B4-BE49-F238E27FC236}">
                <a16:creationId xmlns:a16="http://schemas.microsoft.com/office/drawing/2014/main" id="{4357834C-AECE-4692-A62C-184B1159CB9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3014" y="4445378"/>
            <a:ext cx="561467" cy="559146"/>
          </a:xfrm>
          <a:prstGeom prst="rect">
            <a:avLst/>
          </a:prstGeom>
        </p:spPr>
      </p:pic>
      <p:sp>
        <p:nvSpPr>
          <p:cNvPr id="2" name="Rectangle 1">
            <a:extLst>
              <a:ext uri="{FF2B5EF4-FFF2-40B4-BE49-F238E27FC236}">
                <a16:creationId xmlns:a16="http://schemas.microsoft.com/office/drawing/2014/main" id="{91ABBA9C-B6F3-C868-9E62-C719F2339381}"/>
              </a:ext>
            </a:extLst>
          </p:cNvPr>
          <p:cNvSpPr/>
          <p:nvPr userDrawn="1"/>
        </p:nvSpPr>
        <p:spPr bwMode="auto">
          <a:xfrm>
            <a:off x="0" y="0"/>
            <a:ext cx="9142644" cy="4203290"/>
          </a:xfrm>
          <a:prstGeom prst="rect">
            <a:avLst/>
          </a:prstGeom>
          <a:solidFill>
            <a:schemeClr val="accent1">
              <a:alpha val="71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3" name="Rectangle 4">
            <a:extLst>
              <a:ext uri="{FF2B5EF4-FFF2-40B4-BE49-F238E27FC236}">
                <a16:creationId xmlns:a16="http://schemas.microsoft.com/office/drawing/2014/main" id="{2DF0BD17-98A6-C185-B0A9-3DDA744C2729}"/>
              </a:ext>
            </a:extLst>
          </p:cNvPr>
          <p:cNvSpPr>
            <a:spLocks noGrp="1" noChangeArrowheads="1"/>
          </p:cNvSpPr>
          <p:nvPr>
            <p:ph type="subTitle" idx="1" hasCustomPrompt="1"/>
          </p:nvPr>
        </p:nvSpPr>
        <p:spPr>
          <a:xfrm>
            <a:off x="620219" y="2571750"/>
            <a:ext cx="7903563" cy="367202"/>
          </a:xfrm>
          <a:noFill/>
        </p:spPr>
        <p:txBody>
          <a:bodyPr/>
          <a:lstStyle>
            <a:lvl1pPr marL="0" indent="0" algn="ctr">
              <a:buFontTx/>
              <a:buNone/>
              <a:defRPr sz="2000" b="0">
                <a:solidFill>
                  <a:schemeClr val="bg1"/>
                </a:solidFill>
                <a:latin typeface="Calibri" panose="020F0502020204030204" pitchFamily="34" charset="0"/>
                <a:cs typeface="Calibri" panose="020F0502020204030204" pitchFamily="34" charset="0"/>
              </a:defRPr>
            </a:lvl1pPr>
          </a:lstStyle>
          <a:p>
            <a:r>
              <a:rPr lang="en-US" dirty="0"/>
              <a:t>Click to edit subtitle</a:t>
            </a:r>
          </a:p>
        </p:txBody>
      </p:sp>
      <p:sp>
        <p:nvSpPr>
          <p:cNvPr id="5" name="Title 1">
            <a:extLst>
              <a:ext uri="{FF2B5EF4-FFF2-40B4-BE49-F238E27FC236}">
                <a16:creationId xmlns:a16="http://schemas.microsoft.com/office/drawing/2014/main" id="{447ED337-202C-2C92-EB17-73C3BDBA5CD8}"/>
              </a:ext>
            </a:extLst>
          </p:cNvPr>
          <p:cNvSpPr>
            <a:spLocks noGrp="1"/>
          </p:cNvSpPr>
          <p:nvPr>
            <p:ph type="title" hasCustomPrompt="1"/>
          </p:nvPr>
        </p:nvSpPr>
        <p:spPr>
          <a:xfrm>
            <a:off x="620220" y="1065884"/>
            <a:ext cx="7903561" cy="1394460"/>
          </a:xfrm>
          <a:noFill/>
        </p:spPr>
        <p:txBody>
          <a:bodyPr anchor="b"/>
          <a:lstStyle>
            <a:lvl1pPr algn="ctr">
              <a:defRPr sz="4000">
                <a:solidFill>
                  <a:schemeClr val="bg1"/>
                </a:solidFill>
                <a:latin typeface="Calibri" panose="020F0502020204030204" pitchFamily="34" charset="0"/>
                <a:cs typeface="Calibri" panose="020F0502020204030204" pitchFamily="34" charset="0"/>
              </a:defRPr>
            </a:lvl1pPr>
          </a:lstStyle>
          <a:p>
            <a:r>
              <a:rPr lang="en-US" dirty="0"/>
              <a:t>Click to Edit Title</a:t>
            </a:r>
          </a:p>
        </p:txBody>
      </p:sp>
      <p:sp>
        <p:nvSpPr>
          <p:cNvPr id="6" name="TextBox 5">
            <a:extLst>
              <a:ext uri="{FF2B5EF4-FFF2-40B4-BE49-F238E27FC236}">
                <a16:creationId xmlns:a16="http://schemas.microsoft.com/office/drawing/2014/main" id="{4345A6C7-4369-2814-996F-C18233FD0225}"/>
              </a:ext>
            </a:extLst>
          </p:cNvPr>
          <p:cNvSpPr txBox="1"/>
          <p:nvPr userDrawn="1"/>
        </p:nvSpPr>
        <p:spPr>
          <a:xfrm>
            <a:off x="1097395" y="4635403"/>
            <a:ext cx="1384300" cy="200055"/>
          </a:xfrm>
          <a:prstGeom prst="rect">
            <a:avLst/>
          </a:prstGeom>
          <a:noFill/>
        </p:spPr>
        <p:txBody>
          <a:bodyPr wrap="square" anchor="ctr" anchorCtr="0">
            <a:spAutoFit/>
          </a:bodyPr>
          <a:lstStyle/>
          <a:p>
            <a:pPr algn="l"/>
            <a:r>
              <a:rPr lang="en-US" sz="700" dirty="0">
                <a:solidFill>
                  <a:schemeClr val="accent1"/>
                </a:solidFill>
              </a:rPr>
              <a:t>©2024 CliftonLarsonAllen LLP</a:t>
            </a:r>
          </a:p>
        </p:txBody>
      </p:sp>
    </p:spTree>
    <p:extLst>
      <p:ext uri="{BB962C8B-B14F-4D97-AF65-F5344CB8AC3E}">
        <p14:creationId xmlns:p14="http://schemas.microsoft.com/office/powerpoint/2010/main" val="3025740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Sponsored Events Section Header">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203D2850-7462-473A-A983-FE825D006B7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49700" y="485711"/>
            <a:ext cx="1880421" cy="470105"/>
          </a:xfrm>
          <a:prstGeom prst="rect">
            <a:avLst/>
          </a:prstGeom>
        </p:spPr>
      </p:pic>
      <p:pic>
        <p:nvPicPr>
          <p:cNvPr id="21" name="Picture 20">
            <a:extLst>
              <a:ext uri="{FF2B5EF4-FFF2-40B4-BE49-F238E27FC236}">
                <a16:creationId xmlns:a16="http://schemas.microsoft.com/office/drawing/2014/main" id="{3F1EFAD6-87EC-4A99-AA54-4ACE4F4AB9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020" y="441191"/>
            <a:ext cx="561466" cy="559146"/>
          </a:xfrm>
          <a:prstGeom prst="rect">
            <a:avLst/>
          </a:prstGeom>
        </p:spPr>
      </p:pic>
      <p:sp>
        <p:nvSpPr>
          <p:cNvPr id="18" name="Slide Number Placeholder 5"/>
          <p:cNvSpPr>
            <a:spLocks noGrp="1"/>
          </p:cNvSpPr>
          <p:nvPr>
            <p:ph type="sldNum" sz="quarter" idx="4"/>
          </p:nvPr>
        </p:nvSpPr>
        <p:spPr>
          <a:xfrm>
            <a:off x="8686800" y="4800600"/>
            <a:ext cx="395782" cy="342900"/>
          </a:xfrm>
          <a:prstGeom prst="rect">
            <a:avLst/>
          </a:prstGeom>
        </p:spPr>
        <p:txBody>
          <a:bodyPr anchor="ctr" anchorCtr="0"/>
          <a:lstStyle>
            <a:lvl1pPr algn="r">
              <a:defRPr sz="900" b="1">
                <a:solidFill>
                  <a:schemeClr val="bg1"/>
                </a:solidFill>
              </a:defRPr>
            </a:lvl1pPr>
          </a:lstStyle>
          <a:p>
            <a:fld id="{F8E24598-D429-A34B-B4A6-5808099B37D3}" type="slidenum">
              <a:rPr lang="en-US" smtClean="0"/>
              <a:pPr/>
              <a:t>‹#›</a:t>
            </a:fld>
            <a:endParaRPr lang="en-US" dirty="0"/>
          </a:p>
        </p:txBody>
      </p:sp>
      <p:sp>
        <p:nvSpPr>
          <p:cNvPr id="14" name="Rectangle 4"/>
          <p:cNvSpPr>
            <a:spLocks noGrp="1" noChangeArrowheads="1"/>
          </p:cNvSpPr>
          <p:nvPr>
            <p:ph type="subTitle" idx="1" hasCustomPrompt="1"/>
          </p:nvPr>
        </p:nvSpPr>
        <p:spPr>
          <a:xfrm>
            <a:off x="438380" y="2939786"/>
            <a:ext cx="3958129" cy="718139"/>
          </a:xfrm>
          <a:noFill/>
        </p:spPr>
        <p:txBody>
          <a:bodyPr/>
          <a:lstStyle>
            <a:lvl1pPr marL="0" indent="0" algn="l">
              <a:buFontTx/>
              <a:buNone/>
              <a:defRPr sz="1400" b="0">
                <a:solidFill>
                  <a:schemeClr val="accent1"/>
                </a:solidFill>
              </a:defRPr>
            </a:lvl1pPr>
          </a:lstStyle>
          <a:p>
            <a:r>
              <a:rPr lang="en-US" dirty="0"/>
              <a:t>Click to edit subtitle</a:t>
            </a:r>
          </a:p>
        </p:txBody>
      </p:sp>
      <p:sp>
        <p:nvSpPr>
          <p:cNvPr id="15" name="Rectangle 3"/>
          <p:cNvSpPr>
            <a:spLocks noGrp="1" noChangeArrowheads="1"/>
          </p:cNvSpPr>
          <p:nvPr>
            <p:ph type="ctrTitle" hasCustomPrompt="1"/>
          </p:nvPr>
        </p:nvSpPr>
        <p:spPr>
          <a:xfrm>
            <a:off x="438381" y="1715846"/>
            <a:ext cx="3958128" cy="1167503"/>
          </a:xfrm>
          <a:noFill/>
        </p:spPr>
        <p:txBody>
          <a:bodyPr anchor="b" anchorCtr="0"/>
          <a:lstStyle>
            <a:lvl1pPr algn="l">
              <a:defRPr sz="2800">
                <a:solidFill>
                  <a:schemeClr val="accent1"/>
                </a:solidFill>
              </a:defRPr>
            </a:lvl1pPr>
          </a:lstStyle>
          <a:p>
            <a:r>
              <a:rPr lang="en-US" dirty="0"/>
              <a:t>Section Header Layout for Co-Sponsored Events </a:t>
            </a:r>
          </a:p>
        </p:txBody>
      </p:sp>
      <p:sp>
        <p:nvSpPr>
          <p:cNvPr id="25" name="TextBox 24">
            <a:extLst>
              <a:ext uri="{FF2B5EF4-FFF2-40B4-BE49-F238E27FC236}">
                <a16:creationId xmlns:a16="http://schemas.microsoft.com/office/drawing/2014/main" id="{19F03521-D284-4383-B3BB-F003F95FDCE0}"/>
              </a:ext>
            </a:extLst>
          </p:cNvPr>
          <p:cNvSpPr txBox="1"/>
          <p:nvPr/>
        </p:nvSpPr>
        <p:spPr>
          <a:xfrm>
            <a:off x="9448799" y="1955854"/>
            <a:ext cx="2324100" cy="2677656"/>
          </a:xfrm>
          <a:prstGeom prst="rect">
            <a:avLst/>
          </a:prstGeom>
          <a:solidFill>
            <a:schemeClr val="accent3">
              <a:lumMod val="20000"/>
              <a:lumOff val="80000"/>
            </a:schemeClr>
          </a:solidFill>
          <a:ln>
            <a:noFill/>
          </a:ln>
          <a:effectLst/>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1200" b="1" baseline="0" dirty="0"/>
              <a:t>To add a sponsor logo:</a:t>
            </a:r>
            <a:endParaRPr lang="en-US" sz="1200" b="0" baseline="0" dirty="0"/>
          </a:p>
          <a:p>
            <a:r>
              <a:rPr lang="en-US" sz="1200" baseline="0" dirty="0"/>
              <a:t>Go to </a:t>
            </a:r>
            <a:r>
              <a:rPr lang="en-US" sz="1200" b="1" baseline="0" dirty="0"/>
              <a:t>View</a:t>
            </a:r>
            <a:r>
              <a:rPr lang="en-US" sz="1200" baseline="0" dirty="0"/>
              <a:t> / </a:t>
            </a:r>
            <a:r>
              <a:rPr lang="en-US" sz="1200" b="1" baseline="0" dirty="0"/>
              <a:t>Slide Master </a:t>
            </a:r>
          </a:p>
          <a:p>
            <a:endParaRPr lang="en-US" sz="1200" b="1" baseline="0" dirty="0"/>
          </a:p>
          <a:p>
            <a:r>
              <a:rPr lang="en-US" sz="1200" baseline="0" dirty="0"/>
              <a:t>right click on </a:t>
            </a:r>
            <a:r>
              <a:rPr lang="en-US" sz="1200" b="1" baseline="0" dirty="0"/>
              <a:t>Add sponsor logo here</a:t>
            </a:r>
            <a:r>
              <a:rPr lang="en-US" sz="1200" baseline="0" dirty="0"/>
              <a:t>, select </a:t>
            </a:r>
            <a:r>
              <a:rPr lang="en-US" sz="1200" b="1" baseline="0" dirty="0"/>
              <a:t>Change picture… </a:t>
            </a:r>
            <a:r>
              <a:rPr lang="en-US" sz="1200" baseline="0" dirty="0"/>
              <a:t>Browse to your saved co-sponsor’s logo and click </a:t>
            </a:r>
            <a:r>
              <a:rPr lang="en-US" sz="1200" b="1" baseline="0" dirty="0"/>
              <a:t>Insert.</a:t>
            </a:r>
          </a:p>
          <a:p>
            <a:endParaRPr lang="en-US" sz="1200" b="1" baseline="0" dirty="0"/>
          </a:p>
          <a:p>
            <a:r>
              <a:rPr lang="en-US" sz="1200" b="0" i="1" baseline="0" dirty="0"/>
              <a:t>or</a:t>
            </a:r>
          </a:p>
          <a:p>
            <a:endParaRPr lang="en-US" sz="1200" b="1" baseline="0" dirty="0"/>
          </a:p>
          <a:p>
            <a:r>
              <a:rPr lang="en-US" sz="1200" b="1" baseline="0" dirty="0"/>
              <a:t>delete </a:t>
            </a:r>
            <a:r>
              <a:rPr lang="en-US" sz="1200" b="0" baseline="0" dirty="0"/>
              <a:t>the </a:t>
            </a:r>
            <a:r>
              <a:rPr lang="en-US" sz="1200" b="1" baseline="0" dirty="0"/>
              <a:t>Add sponsor logo here graphic </a:t>
            </a:r>
            <a:r>
              <a:rPr lang="en-US" sz="1200" b="0" baseline="0" dirty="0"/>
              <a:t>and </a:t>
            </a:r>
            <a:r>
              <a:rPr lang="en-US" sz="1200" b="1" baseline="0" dirty="0"/>
              <a:t>Paste </a:t>
            </a:r>
            <a:r>
              <a:rPr lang="en-US" sz="1200" b="0" baseline="0" dirty="0"/>
              <a:t>in the sponsor logo. Scale and position the logo so it fits in the lower right corner.</a:t>
            </a:r>
            <a:endParaRPr lang="en-US" sz="1200" b="0" dirty="0"/>
          </a:p>
        </p:txBody>
      </p:sp>
      <p:sp>
        <p:nvSpPr>
          <p:cNvPr id="3" name="Slide Number Placeholder 5">
            <a:extLst>
              <a:ext uri="{FF2B5EF4-FFF2-40B4-BE49-F238E27FC236}">
                <a16:creationId xmlns:a16="http://schemas.microsoft.com/office/drawing/2014/main" id="{194A79A8-ED35-4FA2-DF89-F7734DE2E85D}"/>
              </a:ext>
            </a:extLst>
          </p:cNvPr>
          <p:cNvSpPr txBox="1">
            <a:spLocks/>
          </p:cNvSpPr>
          <p:nvPr userDrawn="1"/>
        </p:nvSpPr>
        <p:spPr>
          <a:xfrm>
            <a:off x="8686800" y="4772025"/>
            <a:ext cx="395782" cy="342900"/>
          </a:xfrm>
          <a:prstGeom prst="rect">
            <a:avLst/>
          </a:prstGeom>
        </p:spPr>
        <p:txBody>
          <a:bodyPr anchor="ctr" anchorCtr="0"/>
          <a:lstStyle>
            <a:defPPr>
              <a:defRPr lang="en-US"/>
            </a:defPPr>
            <a:lvl1pPr marL="0" algn="r" defTabSz="914400" rtl="0" eaLnBrk="1" latinLnBrk="0" hangingPunct="1">
              <a:defRPr sz="800" b="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DAB3F6F-6A30-410C-8DAB-3E7769D71CBC}" type="slidenum">
              <a:rPr lang="en-US" smtClean="0"/>
              <a:pPr/>
              <a:t>‹#›</a:t>
            </a:fld>
            <a:endParaRPr lang="en-US" dirty="0"/>
          </a:p>
        </p:txBody>
      </p:sp>
      <p:pic>
        <p:nvPicPr>
          <p:cNvPr id="4" name="Picture 3">
            <a:extLst>
              <a:ext uri="{FF2B5EF4-FFF2-40B4-BE49-F238E27FC236}">
                <a16:creationId xmlns:a16="http://schemas.microsoft.com/office/drawing/2014/main" id="{3CA4EF7C-703D-B50B-8E58-7C053EAD51E6}"/>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4271"/>
          <a:stretch/>
        </p:blipFill>
        <p:spPr>
          <a:xfrm>
            <a:off x="5263368" y="0"/>
            <a:ext cx="3880632" cy="5143500"/>
          </a:xfrm>
          <a:prstGeom prst="rect">
            <a:avLst/>
          </a:prstGeom>
        </p:spPr>
      </p:pic>
      <p:sp>
        <p:nvSpPr>
          <p:cNvPr id="2" name="Rectangle 1">
            <a:extLst>
              <a:ext uri="{FF2B5EF4-FFF2-40B4-BE49-F238E27FC236}">
                <a16:creationId xmlns:a16="http://schemas.microsoft.com/office/drawing/2014/main" id="{FE4D29CC-865B-458C-07F8-97EA89A1730B}"/>
              </a:ext>
            </a:extLst>
          </p:cNvPr>
          <p:cNvSpPr/>
          <p:nvPr userDrawn="1"/>
        </p:nvSpPr>
        <p:spPr>
          <a:xfrm>
            <a:off x="104553" y="4772025"/>
            <a:ext cx="5937001"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0" i="0" kern="1200" dirty="0">
                <a:solidFill>
                  <a:schemeClr val="accent1"/>
                </a:solidFill>
                <a:latin typeface="Calibri" panose="020F0502020204030204" pitchFamily="34" charset="0"/>
                <a:ea typeface="+mn-ea"/>
                <a:cs typeface="Calibri" panose="020F0502020204030204" pitchFamily="34" charset="0"/>
              </a:rPr>
              <a:t>©2024 CliftonLarsonAllen LLP. CLA (CliftonLarsonAllen LLP) is an independent network member of CLA Global. See CLAglobal.com/disclaimer. </a:t>
            </a:r>
            <a:br>
              <a:rPr lang="en-US" sz="700" b="0" i="0" kern="1200" dirty="0">
                <a:solidFill>
                  <a:schemeClr val="accent1"/>
                </a:solidFill>
                <a:latin typeface="Calibri" panose="020F0502020204030204" pitchFamily="34" charset="0"/>
                <a:ea typeface="+mn-ea"/>
                <a:cs typeface="Calibri" panose="020F0502020204030204" pitchFamily="34" charset="0"/>
              </a:rPr>
            </a:br>
            <a:r>
              <a:rPr lang="en-US" sz="700" b="0" i="0" kern="1200" dirty="0">
                <a:solidFill>
                  <a:schemeClr val="accent1"/>
                </a:solidFill>
                <a:latin typeface="Calibri" panose="020F0502020204030204" pitchFamily="34" charset="0"/>
                <a:ea typeface="+mn-ea"/>
                <a:cs typeface="Calibri" panose="020F0502020204030204" pitchFamily="34" charset="0"/>
              </a:rPr>
              <a:t>Investment advisory services are offered through CliftonLarsonAllen Wealth Advisors, LLC, an SEC-registered investment advisor.</a:t>
            </a:r>
          </a:p>
        </p:txBody>
      </p:sp>
    </p:spTree>
    <p:extLst>
      <p:ext uri="{BB962C8B-B14F-4D97-AF65-F5344CB8AC3E}">
        <p14:creationId xmlns:p14="http://schemas.microsoft.com/office/powerpoint/2010/main" val="2754114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Document Cov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9C0002F-7C2F-DA97-5004-D9700D657B7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656521" y="0"/>
            <a:ext cx="3486123" cy="5143500"/>
          </a:xfrm>
          <a:prstGeom prst="rect">
            <a:avLst/>
          </a:prstGeom>
        </p:spPr>
      </p:pic>
      <p:sp>
        <p:nvSpPr>
          <p:cNvPr id="10" name="Rectangle 4"/>
          <p:cNvSpPr>
            <a:spLocks noGrp="1" noChangeArrowheads="1"/>
          </p:cNvSpPr>
          <p:nvPr>
            <p:ph type="subTitle" idx="1" hasCustomPrompt="1"/>
          </p:nvPr>
        </p:nvSpPr>
        <p:spPr>
          <a:xfrm>
            <a:off x="528219" y="1900662"/>
            <a:ext cx="4584108" cy="638318"/>
          </a:xfrm>
          <a:noFill/>
        </p:spPr>
        <p:txBody>
          <a:bodyPr/>
          <a:lstStyle>
            <a:lvl1pPr marL="0" indent="0" algn="l">
              <a:buFontTx/>
              <a:buNone/>
              <a:defRPr sz="1800" b="0">
                <a:solidFill>
                  <a:schemeClr val="accent1"/>
                </a:solidFill>
                <a:latin typeface="Calibri" panose="020F0502020204030204" pitchFamily="34" charset="0"/>
                <a:cs typeface="Calibri" panose="020F0502020204030204" pitchFamily="34" charset="0"/>
              </a:defRPr>
            </a:lvl1pPr>
          </a:lstStyle>
          <a:p>
            <a:r>
              <a:rPr lang="en-US" dirty="0"/>
              <a:t>Click to edit subtitle</a:t>
            </a:r>
          </a:p>
        </p:txBody>
      </p:sp>
      <p:sp>
        <p:nvSpPr>
          <p:cNvPr id="11" name="Title 1"/>
          <p:cNvSpPr>
            <a:spLocks noGrp="1"/>
          </p:cNvSpPr>
          <p:nvPr>
            <p:ph type="title" hasCustomPrompt="1"/>
          </p:nvPr>
        </p:nvSpPr>
        <p:spPr>
          <a:xfrm>
            <a:off x="528219" y="649193"/>
            <a:ext cx="4584108" cy="1210318"/>
          </a:xfrm>
          <a:noFill/>
        </p:spPr>
        <p:txBody>
          <a:bodyPr anchor="b" anchorCtr="0"/>
          <a:lstStyle>
            <a:lvl1pPr>
              <a:defRPr sz="2800">
                <a:solidFill>
                  <a:schemeClr val="accent1"/>
                </a:solidFill>
              </a:defRPr>
            </a:lvl1pPr>
          </a:lstStyle>
          <a:p>
            <a:r>
              <a:rPr lang="en-US" dirty="0"/>
              <a:t>Click to Edit Title</a:t>
            </a:r>
          </a:p>
        </p:txBody>
      </p:sp>
      <p:sp>
        <p:nvSpPr>
          <p:cNvPr id="2" name="Slide Number Placeholder 5">
            <a:extLst>
              <a:ext uri="{FF2B5EF4-FFF2-40B4-BE49-F238E27FC236}">
                <a16:creationId xmlns:a16="http://schemas.microsoft.com/office/drawing/2014/main" id="{49890C2A-4818-057C-3065-1F20357CCF88}"/>
              </a:ext>
            </a:extLst>
          </p:cNvPr>
          <p:cNvSpPr>
            <a:spLocks noGrp="1"/>
          </p:cNvSpPr>
          <p:nvPr>
            <p:ph type="sldNum" sz="quarter" idx="4"/>
          </p:nvPr>
        </p:nvSpPr>
        <p:spPr>
          <a:xfrm>
            <a:off x="8686800" y="4772025"/>
            <a:ext cx="395782" cy="342900"/>
          </a:xfrm>
          <a:prstGeom prst="rect">
            <a:avLst/>
          </a:prstGeom>
        </p:spPr>
        <p:txBody>
          <a:bodyPr anchor="ctr" anchorCtr="0"/>
          <a:lstStyle>
            <a:lvl1pPr algn="r">
              <a:defRPr sz="800" b="0">
                <a:solidFill>
                  <a:schemeClr val="tx1"/>
                </a:solidFill>
              </a:defRPr>
            </a:lvl1pPr>
          </a:lstStyle>
          <a:p>
            <a:fld id="{6DAB3F6F-6A30-410C-8DAB-3E7769D71CBC}" type="slidenum">
              <a:rPr lang="en-US" smtClean="0"/>
              <a:pPr/>
              <a:t>‹#›</a:t>
            </a:fld>
            <a:endParaRPr lang="en-US" dirty="0"/>
          </a:p>
        </p:txBody>
      </p:sp>
      <p:pic>
        <p:nvPicPr>
          <p:cNvPr id="8" name="Picture 7" descr="Text&#10;&#10;Description automatically generated">
            <a:extLst>
              <a:ext uri="{FF2B5EF4-FFF2-40B4-BE49-F238E27FC236}">
                <a16:creationId xmlns:a16="http://schemas.microsoft.com/office/drawing/2014/main" id="{742A29E9-7264-2DFC-F26C-44C1FEAFC9D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8219" y="3545467"/>
            <a:ext cx="3265438" cy="727083"/>
          </a:xfrm>
          <a:prstGeom prst="rect">
            <a:avLst/>
          </a:prstGeom>
        </p:spPr>
      </p:pic>
      <p:sp>
        <p:nvSpPr>
          <p:cNvPr id="3" name="Rectangle 2">
            <a:extLst>
              <a:ext uri="{FF2B5EF4-FFF2-40B4-BE49-F238E27FC236}">
                <a16:creationId xmlns:a16="http://schemas.microsoft.com/office/drawing/2014/main" id="{6BF99A3F-9192-54B0-DA68-6E39CA21E057}"/>
              </a:ext>
            </a:extLst>
          </p:cNvPr>
          <p:cNvSpPr/>
          <p:nvPr userDrawn="1"/>
        </p:nvSpPr>
        <p:spPr>
          <a:xfrm>
            <a:off x="104553" y="4772025"/>
            <a:ext cx="5937001"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0" i="0" kern="1200" dirty="0">
                <a:solidFill>
                  <a:schemeClr val="accent1"/>
                </a:solidFill>
                <a:latin typeface="Calibri" panose="020F0502020204030204" pitchFamily="34" charset="0"/>
                <a:ea typeface="+mn-ea"/>
                <a:cs typeface="Calibri" panose="020F0502020204030204" pitchFamily="34" charset="0"/>
              </a:rPr>
              <a:t>©2024 CliftonLarsonAllen LLP. CLA (CliftonLarsonAllen LLP) is an independent network member of CLA Global. See CLAglobal.com/disclaimer. </a:t>
            </a:r>
            <a:br>
              <a:rPr lang="en-US" sz="700" b="0" i="0" kern="1200" dirty="0">
                <a:solidFill>
                  <a:schemeClr val="accent1"/>
                </a:solidFill>
                <a:latin typeface="Calibri" panose="020F0502020204030204" pitchFamily="34" charset="0"/>
                <a:ea typeface="+mn-ea"/>
                <a:cs typeface="Calibri" panose="020F0502020204030204" pitchFamily="34" charset="0"/>
              </a:rPr>
            </a:br>
            <a:r>
              <a:rPr lang="en-US" sz="700" b="0" i="0" kern="1200" dirty="0">
                <a:solidFill>
                  <a:schemeClr val="accent1"/>
                </a:solidFill>
                <a:latin typeface="Calibri" panose="020F0502020204030204" pitchFamily="34" charset="0"/>
                <a:ea typeface="+mn-ea"/>
                <a:cs typeface="Calibri" panose="020F0502020204030204" pitchFamily="34" charset="0"/>
              </a:rPr>
              <a:t>Investment advisory services are offered through CliftonLarsonAllen Wealth Advisors, LLC, an SEC-registered investment advisor.</a:t>
            </a:r>
          </a:p>
        </p:txBody>
      </p:sp>
    </p:spTree>
    <p:extLst>
      <p:ext uri="{BB962C8B-B14F-4D97-AF65-F5344CB8AC3E}">
        <p14:creationId xmlns:p14="http://schemas.microsoft.com/office/powerpoint/2010/main" val="27308791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1_Opening Disclaimers">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B4EA88A-9689-4472-A383-DB5C9CDF7FDE}"/>
              </a:ext>
            </a:extLst>
          </p:cNvPr>
          <p:cNvSpPr>
            <a:spLocks noGrp="1"/>
          </p:cNvSpPr>
          <p:nvPr>
            <p:ph type="ftr" sz="quarter" idx="11"/>
          </p:nvPr>
        </p:nvSpPr>
        <p:spPr>
          <a:xfrm>
            <a:off x="295015" y="4935744"/>
            <a:ext cx="2895600" cy="171450"/>
          </a:xfrm>
        </p:spPr>
        <p:txBody>
          <a:bodyPr/>
          <a:lstStyle/>
          <a:p>
            <a:endParaRPr lang="en-US" dirty="0"/>
          </a:p>
        </p:txBody>
      </p:sp>
      <p:grpSp>
        <p:nvGrpSpPr>
          <p:cNvPr id="5" name="Group 4">
            <a:extLst>
              <a:ext uri="{FF2B5EF4-FFF2-40B4-BE49-F238E27FC236}">
                <a16:creationId xmlns:a16="http://schemas.microsoft.com/office/drawing/2014/main" id="{87020407-D88B-47CB-870A-C2B0386CED2C}"/>
              </a:ext>
            </a:extLst>
          </p:cNvPr>
          <p:cNvGrpSpPr/>
          <p:nvPr/>
        </p:nvGrpSpPr>
        <p:grpSpPr>
          <a:xfrm>
            <a:off x="161778" y="950624"/>
            <a:ext cx="8820444" cy="3626265"/>
            <a:chOff x="161778" y="950624"/>
            <a:chExt cx="8820444" cy="3925791"/>
          </a:xfrm>
        </p:grpSpPr>
        <p:sp>
          <p:nvSpPr>
            <p:cNvPr id="6" name="Content Placeholder 5">
              <a:extLst>
                <a:ext uri="{FF2B5EF4-FFF2-40B4-BE49-F238E27FC236}">
                  <a16:creationId xmlns:a16="http://schemas.microsoft.com/office/drawing/2014/main" id="{E5E5A5E0-8EB2-448D-BDAE-AA76D94D9940}"/>
                </a:ext>
              </a:extLst>
            </p:cNvPr>
            <p:cNvSpPr txBox="1">
              <a:spLocks/>
            </p:cNvSpPr>
            <p:nvPr/>
          </p:nvSpPr>
          <p:spPr>
            <a:xfrm>
              <a:off x="161778" y="950624"/>
              <a:ext cx="4410222" cy="3925789"/>
            </a:xfrm>
            <a:prstGeom prst="rect">
              <a:avLst/>
            </a:prstGeom>
            <a:solidFill>
              <a:schemeClr val="accent2">
                <a:lumMod val="40000"/>
                <a:lumOff val="60000"/>
              </a:schemeClr>
            </a:solidFill>
          </p:spPr>
          <p:txBody>
            <a:bodyPr lIns="182880" tIns="182880" rIns="182880" bIns="182880"/>
            <a:lstStyle>
              <a:lvl1pPr marL="342900" indent="-342900" algn="l" rtl="0" eaLnBrk="1" fontAlgn="base" hangingPunct="1">
                <a:spcBef>
                  <a:spcPct val="20000"/>
                </a:spcBef>
                <a:spcAft>
                  <a:spcPct val="0"/>
                </a:spcAft>
                <a:buClr>
                  <a:schemeClr val="accent2"/>
                </a:buClr>
                <a:buSzPct val="120000"/>
                <a:buFont typeface="Arial" panose="020B0604020202020204" pitchFamily="34" charset="0"/>
                <a:buChar char="•"/>
                <a:defRPr sz="2400">
                  <a:solidFill>
                    <a:schemeClr val="tx2"/>
                  </a:solidFill>
                  <a:latin typeface="Calibri" pitchFamily="34" charset="0"/>
                  <a:ea typeface="+mn-ea"/>
                  <a:cs typeface="Calibri" pitchFamily="34" charset="0"/>
                </a:defRPr>
              </a:lvl1pPr>
              <a:lvl2pPr marL="742950" indent="-285750" algn="l" rtl="0" eaLnBrk="1" fontAlgn="base" hangingPunct="1">
                <a:spcBef>
                  <a:spcPct val="20000"/>
                </a:spcBef>
                <a:spcAft>
                  <a:spcPct val="0"/>
                </a:spcAft>
                <a:buClr>
                  <a:schemeClr val="accent2"/>
                </a:buClr>
                <a:buFont typeface="Courier New" panose="02070309020205020404" pitchFamily="49" charset="0"/>
                <a:buChar char="o"/>
                <a:defRPr sz="2000">
                  <a:solidFill>
                    <a:schemeClr val="tx2"/>
                  </a:solidFill>
                  <a:latin typeface="Calibri" pitchFamily="34" charset="0"/>
                  <a:ea typeface="+mn-ea"/>
                  <a:cs typeface="Calibri" pitchFamily="34" charset="0"/>
                </a:defRPr>
              </a:lvl2pPr>
              <a:lvl3pPr marL="1143000" indent="-228600" algn="l" rtl="0" eaLnBrk="1" fontAlgn="base" hangingPunct="1">
                <a:spcBef>
                  <a:spcPct val="20000"/>
                </a:spcBef>
                <a:spcAft>
                  <a:spcPct val="0"/>
                </a:spcAft>
                <a:buClr>
                  <a:schemeClr val="accent2"/>
                </a:buClr>
                <a:buSzPct val="85000"/>
                <a:buFont typeface="Wingdings" panose="05000000000000000000" pitchFamily="2" charset="2"/>
                <a:buChar char="§"/>
                <a:defRPr sz="1800">
                  <a:solidFill>
                    <a:schemeClr val="tx2"/>
                  </a:solidFill>
                  <a:latin typeface="Calibri" pitchFamily="34" charset="0"/>
                  <a:ea typeface="+mn-ea"/>
                  <a:cs typeface="Calibri" pitchFamily="34" charset="0"/>
                </a:defRPr>
              </a:lvl3pPr>
              <a:lvl4pPr marL="1600200" indent="-228600" algn="l" rtl="0" eaLnBrk="1" fontAlgn="base" hangingPunct="1">
                <a:spcBef>
                  <a:spcPct val="20000"/>
                </a:spcBef>
                <a:spcAft>
                  <a:spcPct val="0"/>
                </a:spcAft>
                <a:buClr>
                  <a:schemeClr val="accent2"/>
                </a:buClr>
                <a:buFont typeface="Arial" panose="020B0604020202020204" pitchFamily="34" charset="0"/>
                <a:buChar char="•"/>
                <a:defRPr sz="1600">
                  <a:solidFill>
                    <a:schemeClr val="tx2"/>
                  </a:solidFill>
                  <a:latin typeface="Calibri" pitchFamily="34" charset="0"/>
                  <a:ea typeface="+mn-ea"/>
                  <a:cs typeface="Calibri" pitchFamily="34" charset="0"/>
                </a:defRPr>
              </a:lvl4pPr>
              <a:lvl5pPr marL="2057400" indent="-228600" algn="l" rtl="0" eaLnBrk="1" fontAlgn="base" hangingPunct="1">
                <a:spcBef>
                  <a:spcPct val="20000"/>
                </a:spcBef>
                <a:spcAft>
                  <a:spcPct val="0"/>
                </a:spcAft>
                <a:buClr>
                  <a:schemeClr val="accent2"/>
                </a:buClr>
                <a:buFont typeface="Arial" panose="020B0604020202020204" pitchFamily="34" charset="0"/>
                <a:buChar char="•"/>
                <a:defRPr sz="1600">
                  <a:solidFill>
                    <a:schemeClr val="tx2"/>
                  </a:solidFill>
                  <a:latin typeface="Calibri" pitchFamily="34" charset="0"/>
                  <a:ea typeface="+mn-ea"/>
                  <a:cs typeface="Calibri" pitchFamily="34" charset="0"/>
                </a:defRPr>
              </a:lvl5pPr>
              <a:lvl6pPr marL="2514600" indent="-228600" algn="l" rtl="0" eaLnBrk="1" fontAlgn="base" hangingPunct="1">
                <a:spcBef>
                  <a:spcPct val="20000"/>
                </a:spcBef>
                <a:spcAft>
                  <a:spcPct val="0"/>
                </a:spcAft>
                <a:buFont typeface="Arial" charset="0"/>
                <a:buChar char="–"/>
                <a:defRPr>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a:solidFill>
                    <a:schemeClr val="tx1"/>
                  </a:solidFill>
                  <a:latin typeface="+mn-lt"/>
                  <a:ea typeface="+mn-ea"/>
                </a:defRPr>
              </a:lvl9pPr>
            </a:lstStyle>
            <a:p>
              <a:pPr marL="0" indent="0">
                <a:buFont typeface="Arial" panose="020B0604020202020204" pitchFamily="34" charset="0"/>
                <a:buNone/>
              </a:pPr>
              <a:r>
                <a:rPr lang="en-US" sz="1300" kern="0" dirty="0">
                  <a:solidFill>
                    <a:schemeClr val="accent1"/>
                  </a:solidFill>
                  <a:latin typeface="Calibri" panose="020F0502020204030204" pitchFamily="34" charset="0"/>
                  <a:cs typeface="Calibri" panose="020F0502020204030204" pitchFamily="34" charset="0"/>
                </a:rPr>
                <a:t>The information herein has been provided by CliftonLarsonAllen LLP for general information purposes only. The presentation and related materials, if any, do not implicate any client, advisory, fiduciary, or professional relationship between you and CliftonLarsonAllen LLP and neither CliftonLarsonAllen LLP nor any other person or entity is, in connection with the presentation and/or materials, engaged in rendering auditing, accounting, tax, legal, medical, investment, advisory, consulting, or any other professional service or advice. Neither the presentation nor the materials, if any, should be considered a substitute for your independent investigation and your sound technical business judgment. You or your entity, if applicable, should consult with a professional advisor familiar with your particular factual situation for advice or service concerning any specific matters.</a:t>
              </a:r>
            </a:p>
          </p:txBody>
        </p:sp>
        <p:sp>
          <p:nvSpPr>
            <p:cNvPr id="7" name="Content Placeholder 2">
              <a:extLst>
                <a:ext uri="{FF2B5EF4-FFF2-40B4-BE49-F238E27FC236}">
                  <a16:creationId xmlns:a16="http://schemas.microsoft.com/office/drawing/2014/main" id="{29C8EE37-0044-4183-A797-D73689E2558E}"/>
                </a:ext>
              </a:extLst>
            </p:cNvPr>
            <p:cNvSpPr txBox="1">
              <a:spLocks/>
            </p:cNvSpPr>
            <p:nvPr/>
          </p:nvSpPr>
          <p:spPr>
            <a:xfrm>
              <a:off x="4572000" y="950625"/>
              <a:ext cx="4410222" cy="3925790"/>
            </a:xfrm>
            <a:prstGeom prst="rect">
              <a:avLst/>
            </a:prstGeom>
            <a:solidFill>
              <a:schemeClr val="accent2">
                <a:lumMod val="20000"/>
                <a:lumOff val="80000"/>
              </a:schemeClr>
            </a:solidFill>
          </p:spPr>
          <p:txBody>
            <a:bodyPr lIns="182880" tIns="182880" rIns="182880" bIns="182880"/>
            <a:lstStyle>
              <a:lvl1pPr marL="342900" indent="-342900" algn="l" rtl="0" eaLnBrk="1" fontAlgn="base" hangingPunct="1">
                <a:spcBef>
                  <a:spcPct val="20000"/>
                </a:spcBef>
                <a:spcAft>
                  <a:spcPct val="0"/>
                </a:spcAft>
                <a:buClr>
                  <a:schemeClr val="accent2"/>
                </a:buClr>
                <a:buSzPct val="120000"/>
                <a:buFont typeface="Arial" panose="020B0604020202020204" pitchFamily="34" charset="0"/>
                <a:buChar char="•"/>
                <a:defRPr sz="2400">
                  <a:solidFill>
                    <a:schemeClr val="tx2"/>
                  </a:solidFill>
                  <a:latin typeface="Calibri" pitchFamily="34" charset="0"/>
                  <a:ea typeface="+mn-ea"/>
                  <a:cs typeface="Calibri" pitchFamily="34" charset="0"/>
                </a:defRPr>
              </a:lvl1pPr>
              <a:lvl2pPr marL="742950" indent="-285750" algn="l" rtl="0" eaLnBrk="1" fontAlgn="base" hangingPunct="1">
                <a:spcBef>
                  <a:spcPct val="20000"/>
                </a:spcBef>
                <a:spcAft>
                  <a:spcPct val="0"/>
                </a:spcAft>
                <a:buClr>
                  <a:schemeClr val="accent2"/>
                </a:buClr>
                <a:buFont typeface="Courier New" panose="02070309020205020404" pitchFamily="49" charset="0"/>
                <a:buChar char="o"/>
                <a:defRPr sz="2000">
                  <a:solidFill>
                    <a:schemeClr val="tx2"/>
                  </a:solidFill>
                  <a:latin typeface="Calibri" pitchFamily="34" charset="0"/>
                  <a:ea typeface="+mn-ea"/>
                  <a:cs typeface="Calibri" pitchFamily="34" charset="0"/>
                </a:defRPr>
              </a:lvl2pPr>
              <a:lvl3pPr marL="1143000" indent="-228600" algn="l" rtl="0" eaLnBrk="1" fontAlgn="base" hangingPunct="1">
                <a:spcBef>
                  <a:spcPct val="20000"/>
                </a:spcBef>
                <a:spcAft>
                  <a:spcPct val="0"/>
                </a:spcAft>
                <a:buClr>
                  <a:schemeClr val="accent2"/>
                </a:buClr>
                <a:buSzPct val="85000"/>
                <a:buFont typeface="Wingdings" panose="05000000000000000000" pitchFamily="2" charset="2"/>
                <a:buChar char="§"/>
                <a:defRPr sz="1800">
                  <a:solidFill>
                    <a:schemeClr val="tx2"/>
                  </a:solidFill>
                  <a:latin typeface="Calibri" pitchFamily="34" charset="0"/>
                  <a:ea typeface="+mn-ea"/>
                  <a:cs typeface="Calibri" pitchFamily="34" charset="0"/>
                </a:defRPr>
              </a:lvl3pPr>
              <a:lvl4pPr marL="1600200" indent="-228600" algn="l" rtl="0" eaLnBrk="1" fontAlgn="base" hangingPunct="1">
                <a:spcBef>
                  <a:spcPct val="20000"/>
                </a:spcBef>
                <a:spcAft>
                  <a:spcPct val="0"/>
                </a:spcAft>
                <a:buClr>
                  <a:schemeClr val="accent2"/>
                </a:buClr>
                <a:buFont typeface="Arial" panose="020B0604020202020204" pitchFamily="34" charset="0"/>
                <a:buChar char="•"/>
                <a:defRPr sz="1600">
                  <a:solidFill>
                    <a:schemeClr val="tx2"/>
                  </a:solidFill>
                  <a:latin typeface="Calibri" pitchFamily="34" charset="0"/>
                  <a:ea typeface="+mn-ea"/>
                  <a:cs typeface="Calibri" pitchFamily="34" charset="0"/>
                </a:defRPr>
              </a:lvl4pPr>
              <a:lvl5pPr marL="2057400" indent="-228600" algn="l" rtl="0" eaLnBrk="1" fontAlgn="base" hangingPunct="1">
                <a:spcBef>
                  <a:spcPct val="20000"/>
                </a:spcBef>
                <a:spcAft>
                  <a:spcPct val="0"/>
                </a:spcAft>
                <a:buClr>
                  <a:schemeClr val="accent2"/>
                </a:buClr>
                <a:buFont typeface="Arial" panose="020B0604020202020204" pitchFamily="34" charset="0"/>
                <a:buChar char="•"/>
                <a:defRPr sz="1600">
                  <a:solidFill>
                    <a:schemeClr val="tx2"/>
                  </a:solidFill>
                  <a:latin typeface="Calibri" pitchFamily="34" charset="0"/>
                  <a:ea typeface="+mn-ea"/>
                  <a:cs typeface="Calibri" pitchFamily="34" charset="0"/>
                </a:defRPr>
              </a:lvl5pPr>
              <a:lvl6pPr marL="2514600" indent="-228600" algn="l" rtl="0" eaLnBrk="1" fontAlgn="base" hangingPunct="1">
                <a:spcBef>
                  <a:spcPct val="20000"/>
                </a:spcBef>
                <a:spcAft>
                  <a:spcPct val="0"/>
                </a:spcAft>
                <a:buFont typeface="Arial" charset="0"/>
                <a:buChar char="–"/>
                <a:defRPr>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a:solidFill>
                    <a:schemeClr val="tx1"/>
                  </a:solidFill>
                  <a:latin typeface="+mn-lt"/>
                  <a:ea typeface="+mn-ea"/>
                </a:defRPr>
              </a:lvl9pPr>
            </a:lstStyle>
            <a:p>
              <a:pPr marL="0" indent="0">
                <a:buFont typeface="Arial" panose="020B0604020202020204" pitchFamily="34" charset="0"/>
                <a:buNone/>
              </a:pPr>
              <a:r>
                <a:rPr lang="en-US" sz="1300" kern="0" dirty="0">
                  <a:solidFill>
                    <a:schemeClr val="accent1"/>
                  </a:solidFill>
                  <a:latin typeface="Calibri" panose="020F0502020204030204" pitchFamily="34" charset="0"/>
                  <a:cs typeface="Calibri" panose="020F0502020204030204" pitchFamily="34" charset="0"/>
                </a:rPr>
                <a:t>CliftonLarsonAllen LLP is not licensed to practice law, nor does it practice law. The presentation and materials, if any, are for general guidance purposes and not a substitute for compliance obligations. The presentation and/or materials may not be applicable to, or suitable for, your specific circumstances or needs, and may require consultation with counsel, consultants, or advisors if any action is to be contemplated. You should contact your CliftonLarsonAllen LLP or other professional prior to taking any action based upon the information in the presentation or materials provided. CliftonLarsonAllen LLP assumes no obligation to inform you of any changes in laws or other factors that could affect the information contained herein.</a:t>
              </a:r>
            </a:p>
          </p:txBody>
        </p:sp>
      </p:grpSp>
      <p:pic>
        <p:nvPicPr>
          <p:cNvPr id="9" name="Picture 8">
            <a:extLst>
              <a:ext uri="{FF2B5EF4-FFF2-40B4-BE49-F238E27FC236}">
                <a16:creationId xmlns:a16="http://schemas.microsoft.com/office/drawing/2014/main" id="{7D543AF6-1316-417F-AAB0-9B6BB411C443}"/>
              </a:ext>
            </a:extLst>
          </p:cNvPr>
          <p:cNvPicPr>
            <a:picLocks noChangeAspect="1"/>
          </p:cNvPicPr>
          <p:nvPr/>
        </p:nvPicPr>
        <p:blipFill>
          <a:blip r:embed="rId2"/>
          <a:srcRect/>
          <a:stretch/>
        </p:blipFill>
        <p:spPr>
          <a:xfrm>
            <a:off x="284663" y="222666"/>
            <a:ext cx="559060" cy="559060"/>
          </a:xfrm>
          <a:prstGeom prst="rect">
            <a:avLst/>
          </a:prstGeom>
        </p:spPr>
      </p:pic>
      <p:sp>
        <p:nvSpPr>
          <p:cNvPr id="2" name="TextBox 1">
            <a:extLst>
              <a:ext uri="{FF2B5EF4-FFF2-40B4-BE49-F238E27FC236}">
                <a16:creationId xmlns:a16="http://schemas.microsoft.com/office/drawing/2014/main" id="{A76F42C4-9951-F867-7111-963899D848E3}"/>
              </a:ext>
            </a:extLst>
          </p:cNvPr>
          <p:cNvSpPr txBox="1"/>
          <p:nvPr userDrawn="1"/>
        </p:nvSpPr>
        <p:spPr>
          <a:xfrm>
            <a:off x="284663" y="4742014"/>
            <a:ext cx="1384300" cy="200055"/>
          </a:xfrm>
          <a:prstGeom prst="rect">
            <a:avLst/>
          </a:prstGeom>
          <a:noFill/>
        </p:spPr>
        <p:txBody>
          <a:bodyPr wrap="square" anchor="ctr" anchorCtr="0">
            <a:spAutoFit/>
          </a:bodyPr>
          <a:lstStyle/>
          <a:p>
            <a:pPr algn="l"/>
            <a:r>
              <a:rPr lang="en-US" sz="700" dirty="0">
                <a:solidFill>
                  <a:schemeClr val="accent1"/>
                </a:solidFill>
              </a:rPr>
              <a:t>©2024 CliftonLarsonAllen LLP</a:t>
            </a:r>
          </a:p>
        </p:txBody>
      </p:sp>
      <p:sp>
        <p:nvSpPr>
          <p:cNvPr id="3" name="Slide Number Placeholder 5">
            <a:extLst>
              <a:ext uri="{FF2B5EF4-FFF2-40B4-BE49-F238E27FC236}">
                <a16:creationId xmlns:a16="http://schemas.microsoft.com/office/drawing/2014/main" id="{AEF7DDCB-1037-9C1A-882F-5DE10CD21F6B}"/>
              </a:ext>
            </a:extLst>
          </p:cNvPr>
          <p:cNvSpPr>
            <a:spLocks noGrp="1"/>
          </p:cNvSpPr>
          <p:nvPr>
            <p:ph type="sldNum" sz="quarter" idx="4"/>
          </p:nvPr>
        </p:nvSpPr>
        <p:spPr>
          <a:xfrm>
            <a:off x="8572280" y="4670591"/>
            <a:ext cx="395782" cy="342900"/>
          </a:xfrm>
          <a:prstGeom prst="rect">
            <a:avLst/>
          </a:prstGeom>
        </p:spPr>
        <p:txBody>
          <a:bodyPr anchor="ctr" anchorCtr="0"/>
          <a:lstStyle>
            <a:lvl1pPr algn="r">
              <a:defRPr sz="800" b="0">
                <a:solidFill>
                  <a:schemeClr val="accent1"/>
                </a:solidFill>
              </a:defRPr>
            </a:lvl1pPr>
          </a:lstStyle>
          <a:p>
            <a:fld id="{6DAB3F6F-6A30-410C-8DAB-3E7769D71CBC}" type="slidenum">
              <a:rPr lang="en-US" smtClean="0"/>
              <a:pPr/>
              <a:t>‹#›</a:t>
            </a:fld>
            <a:endParaRPr lang="en-US" dirty="0"/>
          </a:p>
        </p:txBody>
      </p:sp>
    </p:spTree>
    <p:extLst>
      <p:ext uri="{BB962C8B-B14F-4D97-AF65-F5344CB8AC3E}">
        <p14:creationId xmlns:p14="http://schemas.microsoft.com/office/powerpoint/2010/main" val="2940792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_Dar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7ACB3B5-5795-6730-CFF3-E6B9151F651D}"/>
              </a:ext>
            </a:extLst>
          </p:cNvPr>
          <p:cNvSpPr/>
          <p:nvPr userDrawn="1"/>
        </p:nvSpPr>
        <p:spPr bwMode="auto">
          <a:xfrm>
            <a:off x="0" y="0"/>
            <a:ext cx="9144000" cy="5143500"/>
          </a:xfrm>
          <a:prstGeom prst="rect">
            <a:avLst/>
          </a:prstGeom>
          <a:gradFill flip="none" rotWithShape="1">
            <a:gsLst>
              <a:gs pos="0">
                <a:srgbClr val="2E334E"/>
              </a:gs>
              <a:gs pos="100000">
                <a:srgbClr val="1E2133"/>
              </a:gs>
            </a:gsLst>
            <a:lin ang="108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ヒラギノ角ゴ Pro W3" pitchFamily="1" charset="-128"/>
            </a:endParaRPr>
          </a:p>
        </p:txBody>
      </p:sp>
      <p:sp>
        <p:nvSpPr>
          <p:cNvPr id="7" name="TextBox 6">
            <a:extLst>
              <a:ext uri="{FF2B5EF4-FFF2-40B4-BE49-F238E27FC236}">
                <a16:creationId xmlns:a16="http://schemas.microsoft.com/office/drawing/2014/main" id="{59E59DA1-B4D6-6A19-3BDE-B17E2DB08F56}"/>
              </a:ext>
            </a:extLst>
          </p:cNvPr>
          <p:cNvSpPr txBox="1"/>
          <p:nvPr userDrawn="1"/>
        </p:nvSpPr>
        <p:spPr>
          <a:xfrm>
            <a:off x="958849" y="4742014"/>
            <a:ext cx="1384300" cy="200055"/>
          </a:xfrm>
          <a:prstGeom prst="rect">
            <a:avLst/>
          </a:prstGeom>
          <a:noFill/>
        </p:spPr>
        <p:txBody>
          <a:bodyPr wrap="square" anchor="ctr" anchorCtr="0">
            <a:spAutoFit/>
          </a:bodyPr>
          <a:lstStyle/>
          <a:p>
            <a:pPr algn="l"/>
            <a:r>
              <a:rPr lang="en-US" sz="700" dirty="0">
                <a:solidFill>
                  <a:schemeClr val="bg1"/>
                </a:solidFill>
                <a:latin typeface="Calibri" panose="020F0502020204030204" pitchFamily="34" charset="0"/>
                <a:cs typeface="Calibri" panose="020F0502020204030204" pitchFamily="34" charset="0"/>
              </a:rPr>
              <a:t>©2024 CliftonLarsonAllen LLP</a:t>
            </a:r>
          </a:p>
        </p:txBody>
      </p:sp>
      <p:pic>
        <p:nvPicPr>
          <p:cNvPr id="8" name="Picture 7">
            <a:extLst>
              <a:ext uri="{FF2B5EF4-FFF2-40B4-BE49-F238E27FC236}">
                <a16:creationId xmlns:a16="http://schemas.microsoft.com/office/drawing/2014/main" id="{F64A7C7C-E9B7-6E35-70E4-81018C3D02D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5937" y="4651194"/>
            <a:ext cx="394823" cy="393192"/>
          </a:xfrm>
          <a:prstGeom prst="rect">
            <a:avLst/>
          </a:prstGeom>
        </p:spPr>
      </p:pic>
      <p:sp>
        <p:nvSpPr>
          <p:cNvPr id="9" name="Slide Number Placeholder 5">
            <a:extLst>
              <a:ext uri="{FF2B5EF4-FFF2-40B4-BE49-F238E27FC236}">
                <a16:creationId xmlns:a16="http://schemas.microsoft.com/office/drawing/2014/main" id="{9FA8F6C0-7068-73BA-7F8B-9F93CF9688EE}"/>
              </a:ext>
            </a:extLst>
          </p:cNvPr>
          <p:cNvSpPr txBox="1">
            <a:spLocks/>
          </p:cNvSpPr>
          <p:nvPr userDrawn="1"/>
        </p:nvSpPr>
        <p:spPr>
          <a:xfrm>
            <a:off x="8572279" y="4670591"/>
            <a:ext cx="395782" cy="342900"/>
          </a:xfrm>
          <a:prstGeom prst="rect">
            <a:avLst/>
          </a:prstGeom>
        </p:spPr>
        <p:txBody>
          <a:bodyPr anchor="ctr" anchorCtr="0"/>
          <a:lstStyle>
            <a:defPPr>
              <a:defRPr lang="en-US"/>
            </a:defPPr>
            <a:lvl1pPr marL="0" algn="r" defTabSz="914400" rtl="0" eaLnBrk="1" latinLnBrk="0" hangingPunct="1">
              <a:defRPr sz="8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DAB3F6F-6A30-410C-8DAB-3E7769D71CBC}" type="slidenum">
              <a:rPr lang="en-US" smtClean="0"/>
              <a:pPr/>
              <a:t>‹#›</a:t>
            </a:fld>
            <a:endParaRPr lang="en-US" dirty="0"/>
          </a:p>
        </p:txBody>
      </p:sp>
      <p:sp>
        <p:nvSpPr>
          <p:cNvPr id="2" name="Title 1"/>
          <p:cNvSpPr>
            <a:spLocks noGrp="1"/>
          </p:cNvSpPr>
          <p:nvPr>
            <p:ph type="title" hasCustomPrompt="1"/>
          </p:nvPr>
        </p:nvSpPr>
        <p:spPr>
          <a:noFill/>
        </p:spPr>
        <p:txBody>
          <a:bodyPr/>
          <a:lstStyle>
            <a:lvl1pPr>
              <a:defRPr sz="3200">
                <a:solidFill>
                  <a:schemeClr val="bg1"/>
                </a:solidFill>
              </a:defRPr>
            </a:lvl1pPr>
          </a:lstStyle>
          <a:p>
            <a:r>
              <a:rPr lang="en-US" dirty="0"/>
              <a:t>Click to Edit Title</a:t>
            </a:r>
          </a:p>
        </p:txBody>
      </p:sp>
      <p:sp>
        <p:nvSpPr>
          <p:cNvPr id="3" name="Content Placeholder 2"/>
          <p:cNvSpPr>
            <a:spLocks noGrp="1"/>
          </p:cNvSpPr>
          <p:nvPr>
            <p:ph idx="1" hasCustomPrompt="1"/>
          </p:nvPr>
        </p:nvSpPr>
        <p:spPr>
          <a:xfrm>
            <a:off x="457200" y="804672"/>
            <a:ext cx="8229600" cy="3672078"/>
          </a:xfrm>
        </p:spPr>
        <p:txBody>
          <a:bodyPr/>
          <a:lstStyle>
            <a:lvl1pPr>
              <a:defRPr sz="2400">
                <a:solidFill>
                  <a:schemeClr val="bg1"/>
                </a:solidFill>
                <a:latin typeface="Calibri" panose="020F0502020204030204" pitchFamily="34" charset="0"/>
                <a:cs typeface="Calibri" panose="020F0502020204030204" pitchFamily="34" charset="0"/>
              </a:defRPr>
            </a:lvl1pPr>
            <a:lvl2pPr>
              <a:defRPr sz="2000">
                <a:solidFill>
                  <a:schemeClr val="bg1"/>
                </a:solidFill>
                <a:latin typeface="Calibri" panose="020F0502020204030204" pitchFamily="34" charset="0"/>
                <a:cs typeface="Calibri" panose="020F0502020204030204" pitchFamily="34" charset="0"/>
              </a:defRPr>
            </a:lvl2pPr>
            <a:lvl3pPr>
              <a:defRPr sz="1800">
                <a:solidFill>
                  <a:schemeClr val="bg1"/>
                </a:solidFill>
                <a:latin typeface="Calibri" panose="020F0502020204030204" pitchFamily="34" charset="0"/>
                <a:cs typeface="Calibri" panose="020F0502020204030204" pitchFamily="34" charset="0"/>
              </a:defRPr>
            </a:lvl3pPr>
            <a:lvl4pPr>
              <a:defRPr sz="1600">
                <a:solidFill>
                  <a:schemeClr val="bg1"/>
                </a:solidFill>
                <a:latin typeface="Calibri" panose="020F0502020204030204" pitchFamily="34" charset="0"/>
                <a:cs typeface="Calibri" panose="020F0502020204030204" pitchFamily="34" charset="0"/>
              </a:defRPr>
            </a:lvl4pPr>
            <a:lvl5pPr>
              <a:defRPr sz="1600">
                <a:solidFill>
                  <a:schemeClr val="bg1"/>
                </a:solidFill>
                <a:latin typeface="Calibri" panose="020F0502020204030204" pitchFamily="34" charset="0"/>
                <a:cs typeface="Calibri" panose="020F050202020403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p:cNvSpPr>
            <a:spLocks noGrp="1"/>
          </p:cNvSpPr>
          <p:nvPr>
            <p:ph type="ftr" sz="quarter" idx="10"/>
          </p:nvPr>
        </p:nvSpPr>
        <p:spPr/>
        <p:txBody>
          <a:bodyPr/>
          <a:lstStyle>
            <a:lvl1pPr>
              <a:defRPr/>
            </a:lvl1pPr>
          </a:lstStyle>
          <a:p>
            <a:endParaRPr lang="en-US" dirty="0">
              <a:solidFill>
                <a:schemeClr val="accent1"/>
              </a:solidFill>
            </a:endParaRPr>
          </a:p>
        </p:txBody>
      </p:sp>
      <p:sp>
        <p:nvSpPr>
          <p:cNvPr id="5" name="Slide Number Placeholder 5">
            <a:extLst>
              <a:ext uri="{FF2B5EF4-FFF2-40B4-BE49-F238E27FC236}">
                <a16:creationId xmlns:a16="http://schemas.microsoft.com/office/drawing/2014/main" id="{3ECEE8F1-6244-75B0-A891-BC86FECC5895}"/>
              </a:ext>
            </a:extLst>
          </p:cNvPr>
          <p:cNvSpPr>
            <a:spLocks noGrp="1"/>
          </p:cNvSpPr>
          <p:nvPr>
            <p:ph type="sldNum" sz="quarter" idx="4"/>
          </p:nvPr>
        </p:nvSpPr>
        <p:spPr>
          <a:xfrm>
            <a:off x="8572280" y="4670591"/>
            <a:ext cx="395782" cy="342900"/>
          </a:xfrm>
          <a:prstGeom prst="rect">
            <a:avLst/>
          </a:prstGeom>
        </p:spPr>
        <p:txBody>
          <a:bodyPr anchor="ctr" anchorCtr="0"/>
          <a:lstStyle>
            <a:lvl1pPr algn="r">
              <a:defRPr sz="800" b="0">
                <a:solidFill>
                  <a:schemeClr val="accent1"/>
                </a:solidFill>
              </a:defRPr>
            </a:lvl1pPr>
          </a:lstStyle>
          <a:p>
            <a:fld id="{6DAB3F6F-6A30-410C-8DAB-3E7769D71CBC}" type="slidenum">
              <a:rPr lang="en-US" smtClean="0"/>
              <a:pPr/>
              <a:t>‹#›</a:t>
            </a:fld>
            <a:endParaRPr lang="en-US" dirty="0"/>
          </a:p>
        </p:txBody>
      </p:sp>
      <p:pic>
        <p:nvPicPr>
          <p:cNvPr id="10" name="Picture 9" descr="A white sign with a bike on a black background&#10;&#10;Description automatically generated">
            <a:extLst>
              <a:ext uri="{FF2B5EF4-FFF2-40B4-BE49-F238E27FC236}">
                <a16:creationId xmlns:a16="http://schemas.microsoft.com/office/drawing/2014/main" id="{AD597D01-35BF-B2B7-6E20-423C6010B25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18704" y="4718304"/>
            <a:ext cx="636995" cy="256032"/>
          </a:xfrm>
          <a:prstGeom prst="rect">
            <a:avLst/>
          </a:prstGeom>
        </p:spPr>
      </p:pic>
    </p:spTree>
    <p:extLst>
      <p:ext uri="{BB962C8B-B14F-4D97-AF65-F5344CB8AC3E}">
        <p14:creationId xmlns:p14="http://schemas.microsoft.com/office/powerpoint/2010/main" val="1810949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B3DE33B-7A6B-488B-EA6E-0C410B3DCF6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
          <a:stretch/>
        </p:blipFill>
        <p:spPr>
          <a:xfrm>
            <a:off x="1353" y="0"/>
            <a:ext cx="9141291" cy="5143500"/>
          </a:xfrm>
          <a:prstGeom prst="rect">
            <a:avLst/>
          </a:prstGeom>
        </p:spPr>
      </p:pic>
      <p:sp>
        <p:nvSpPr>
          <p:cNvPr id="6" name="Rectangle 5">
            <a:extLst>
              <a:ext uri="{FF2B5EF4-FFF2-40B4-BE49-F238E27FC236}">
                <a16:creationId xmlns:a16="http://schemas.microsoft.com/office/drawing/2014/main" id="{CFD5DD5F-07D5-DA1F-2654-3B69A14B87D5}"/>
              </a:ext>
            </a:extLst>
          </p:cNvPr>
          <p:cNvSpPr/>
          <p:nvPr userDrawn="1"/>
        </p:nvSpPr>
        <p:spPr bwMode="auto">
          <a:xfrm>
            <a:off x="1356" y="0"/>
            <a:ext cx="9142644" cy="5143500"/>
          </a:xfrm>
          <a:prstGeom prst="rect">
            <a:avLst/>
          </a:prstGeom>
          <a:solidFill>
            <a:schemeClr val="accent1">
              <a:alpha val="71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5" name="Rectangle 4">
            <a:extLst>
              <a:ext uri="{FF2B5EF4-FFF2-40B4-BE49-F238E27FC236}">
                <a16:creationId xmlns:a16="http://schemas.microsoft.com/office/drawing/2014/main" id="{BD94EF02-4382-E81A-51DD-DDB62FEADAA9}"/>
              </a:ext>
            </a:extLst>
          </p:cNvPr>
          <p:cNvSpPr/>
          <p:nvPr userDrawn="1"/>
        </p:nvSpPr>
        <p:spPr bwMode="auto">
          <a:xfrm flipV="1">
            <a:off x="2711" y="-2"/>
            <a:ext cx="9141290" cy="1653220"/>
          </a:xfrm>
          <a:prstGeom prst="rect">
            <a:avLst/>
          </a:prstGeom>
          <a:gradFill>
            <a:gsLst>
              <a:gs pos="0">
                <a:schemeClr val="accent1">
                  <a:alpha val="0"/>
                </a:schemeClr>
              </a:gs>
              <a:gs pos="99000">
                <a:schemeClr val="accent1"/>
              </a:gs>
            </a:gsLst>
            <a:lin ang="540000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pic>
        <p:nvPicPr>
          <p:cNvPr id="4" name="Picture 3">
            <a:extLst>
              <a:ext uri="{FF2B5EF4-FFF2-40B4-BE49-F238E27FC236}">
                <a16:creationId xmlns:a16="http://schemas.microsoft.com/office/drawing/2014/main" id="{4B23C053-DCB6-FD96-260D-8CDC8574965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431444" y="449804"/>
            <a:ext cx="3265438" cy="727082"/>
          </a:xfrm>
          <a:prstGeom prst="rect">
            <a:avLst/>
          </a:prstGeom>
        </p:spPr>
      </p:pic>
      <p:sp>
        <p:nvSpPr>
          <p:cNvPr id="30" name="Slide Number Placeholder 5">
            <a:extLst>
              <a:ext uri="{FF2B5EF4-FFF2-40B4-BE49-F238E27FC236}">
                <a16:creationId xmlns:a16="http://schemas.microsoft.com/office/drawing/2014/main" id="{957646F9-CA5B-4C00-9F16-6208050E647B}"/>
              </a:ext>
            </a:extLst>
          </p:cNvPr>
          <p:cNvSpPr>
            <a:spLocks noGrp="1"/>
          </p:cNvSpPr>
          <p:nvPr>
            <p:ph type="sldNum" sz="quarter" idx="4"/>
          </p:nvPr>
        </p:nvSpPr>
        <p:spPr>
          <a:xfrm>
            <a:off x="8686800" y="4772025"/>
            <a:ext cx="395782" cy="342900"/>
          </a:xfrm>
          <a:prstGeom prst="rect">
            <a:avLst/>
          </a:prstGeom>
        </p:spPr>
        <p:txBody>
          <a:bodyPr anchor="ctr" anchorCtr="0"/>
          <a:lstStyle>
            <a:lvl1pPr algn="r">
              <a:defRPr sz="800" b="0">
                <a:solidFill>
                  <a:schemeClr val="bg1"/>
                </a:solidFill>
              </a:defRPr>
            </a:lvl1pPr>
          </a:lstStyle>
          <a:p>
            <a:fld id="{F8E24598-D429-A34B-B4A6-5808099B37D3}" type="slidenum">
              <a:rPr lang="en-US" smtClean="0"/>
              <a:pPr/>
              <a:t>‹#›</a:t>
            </a:fld>
            <a:endParaRPr lang="en-US" dirty="0"/>
          </a:p>
        </p:txBody>
      </p:sp>
      <p:sp>
        <p:nvSpPr>
          <p:cNvPr id="14" name="Rectangle 4">
            <a:extLst>
              <a:ext uri="{FF2B5EF4-FFF2-40B4-BE49-F238E27FC236}">
                <a16:creationId xmlns:a16="http://schemas.microsoft.com/office/drawing/2014/main" id="{5E4069BB-3568-ED43-AECB-E3FB807C5C63}"/>
              </a:ext>
            </a:extLst>
          </p:cNvPr>
          <p:cNvSpPr>
            <a:spLocks noGrp="1" noChangeArrowheads="1"/>
          </p:cNvSpPr>
          <p:nvPr>
            <p:ph type="subTitle" idx="1" hasCustomPrompt="1"/>
          </p:nvPr>
        </p:nvSpPr>
        <p:spPr>
          <a:xfrm>
            <a:off x="620219" y="3159085"/>
            <a:ext cx="7903563" cy="367202"/>
          </a:xfrm>
          <a:noFill/>
        </p:spPr>
        <p:txBody>
          <a:bodyPr/>
          <a:lstStyle>
            <a:lvl1pPr marL="0" indent="0" algn="ctr">
              <a:buFontTx/>
              <a:buNone/>
              <a:defRPr sz="2000" b="0">
                <a:solidFill>
                  <a:schemeClr val="bg1"/>
                </a:solidFill>
                <a:latin typeface="Calibri" panose="020F0502020204030204" pitchFamily="34" charset="0"/>
                <a:cs typeface="Calibri" panose="020F0502020204030204" pitchFamily="34" charset="0"/>
              </a:defRPr>
            </a:lvl1pPr>
          </a:lstStyle>
          <a:p>
            <a:r>
              <a:rPr lang="en-US" dirty="0"/>
              <a:t>Click to edit subtitle</a:t>
            </a:r>
          </a:p>
        </p:txBody>
      </p:sp>
      <p:sp>
        <p:nvSpPr>
          <p:cNvPr id="15" name="Title 1">
            <a:extLst>
              <a:ext uri="{FF2B5EF4-FFF2-40B4-BE49-F238E27FC236}">
                <a16:creationId xmlns:a16="http://schemas.microsoft.com/office/drawing/2014/main" id="{07461D4C-982A-734A-B811-200CC5B30B5C}"/>
              </a:ext>
            </a:extLst>
          </p:cNvPr>
          <p:cNvSpPr>
            <a:spLocks noGrp="1"/>
          </p:cNvSpPr>
          <p:nvPr>
            <p:ph type="title" hasCustomPrompt="1"/>
          </p:nvPr>
        </p:nvSpPr>
        <p:spPr>
          <a:xfrm>
            <a:off x="620220" y="1653219"/>
            <a:ext cx="7903561" cy="1394460"/>
          </a:xfrm>
          <a:noFill/>
        </p:spPr>
        <p:txBody>
          <a:bodyPr anchor="b"/>
          <a:lstStyle>
            <a:lvl1pPr algn="ctr">
              <a:defRPr sz="4000" b="0">
                <a:solidFill>
                  <a:schemeClr val="bg1"/>
                </a:solidFill>
                <a:latin typeface="Calibri" panose="020F0502020204030204" pitchFamily="34" charset="0"/>
                <a:cs typeface="Calibri" panose="020F0502020204030204" pitchFamily="34" charset="0"/>
              </a:defRPr>
            </a:lvl1pPr>
          </a:lstStyle>
          <a:p>
            <a:r>
              <a:rPr lang="en-US" dirty="0"/>
              <a:t>Click to Edit Title</a:t>
            </a:r>
          </a:p>
        </p:txBody>
      </p:sp>
      <p:sp>
        <p:nvSpPr>
          <p:cNvPr id="19" name="Rectangle 18">
            <a:extLst>
              <a:ext uri="{FF2B5EF4-FFF2-40B4-BE49-F238E27FC236}">
                <a16:creationId xmlns:a16="http://schemas.microsoft.com/office/drawing/2014/main" id="{B1806130-1C67-DA4C-9DA8-48D3924E4731}"/>
              </a:ext>
            </a:extLst>
          </p:cNvPr>
          <p:cNvSpPr/>
          <p:nvPr userDrawn="1"/>
        </p:nvSpPr>
        <p:spPr>
          <a:xfrm>
            <a:off x="420811" y="4768127"/>
            <a:ext cx="7697452"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Calibri" panose="020F0502020204030204" pitchFamily="34" charset="0"/>
                <a:cs typeface="Calibri" panose="020F0502020204030204" pitchFamily="34" charset="0"/>
              </a:rPr>
              <a:t>©2024 CliftonLarsonAllen LLP. CLA (CliftonLarsonAllen LLP) </a:t>
            </a:r>
            <a:r>
              <a:rPr lang="en-US" sz="700" b="0" i="0" kern="1200" dirty="0">
                <a:solidFill>
                  <a:schemeClr val="bg1"/>
                </a:solidFill>
                <a:latin typeface="Calibri" panose="020F0502020204030204" pitchFamily="34" charset="0"/>
                <a:ea typeface="+mn-ea"/>
                <a:cs typeface="Calibri" panose="020F0502020204030204" pitchFamily="34" charset="0"/>
              </a:rPr>
              <a:t>is an </a:t>
            </a:r>
            <a:r>
              <a:rPr lang="en-US" sz="700" b="0" i="0" dirty="0">
                <a:solidFill>
                  <a:schemeClr val="bg1"/>
                </a:solidFill>
                <a:latin typeface="Calibri" panose="020F0502020204030204" pitchFamily="34" charset="0"/>
                <a:cs typeface="Calibri" panose="020F0502020204030204" pitchFamily="34" charset="0"/>
              </a:rPr>
              <a:t>independent network member of CLA Global. See </a:t>
            </a:r>
            <a:r>
              <a:rPr lang="en-US" sz="700" b="0" i="0" dirty="0">
                <a:solidFill>
                  <a:schemeClr val="bg1"/>
                </a:solidFill>
                <a:latin typeface="Calibri" panose="020F0502020204030204" pitchFamily="34" charset="0"/>
                <a:cs typeface="Calibri" panose="020F0502020204030204" pitchFamily="34" charset="0"/>
                <a:hlinkClick r:id="rId4" action="ppaction://hlinkfile">
                  <a:extLst>
                    <a:ext uri="{A12FA001-AC4F-418D-AE19-62706E023703}">
                      <ahyp:hlinkClr xmlns:ahyp="http://schemas.microsoft.com/office/drawing/2018/hyperlinkcolor" val="tx"/>
                    </a:ext>
                  </a:extLst>
                </a:hlinkClick>
              </a:rPr>
              <a:t>CLAglobal.com/disclaimer</a:t>
            </a:r>
            <a:r>
              <a:rPr lang="en-US" sz="700" b="0" i="0" dirty="0">
                <a:solidFill>
                  <a:schemeClr val="bg1"/>
                </a:solidFill>
                <a:latin typeface="Calibri" panose="020F0502020204030204" pitchFamily="34" charset="0"/>
                <a:cs typeface="Calibri" panose="020F0502020204030204" pitchFamily="34" charset="0"/>
              </a:rPr>
              <a:t>. </a:t>
            </a:r>
            <a:br>
              <a:rPr lang="en-US" sz="700" b="0" i="0" dirty="0">
                <a:solidFill>
                  <a:schemeClr val="bg1"/>
                </a:solidFill>
                <a:latin typeface="Calibri" panose="020F0502020204030204" pitchFamily="34" charset="0"/>
                <a:cs typeface="Calibri" panose="020F0502020204030204" pitchFamily="34" charset="0"/>
              </a:rPr>
            </a:br>
            <a:r>
              <a:rPr lang="en-US" sz="700" b="0" i="0" dirty="0">
                <a:solidFill>
                  <a:schemeClr val="bg1"/>
                </a:solidFill>
                <a:latin typeface="Calibri" panose="020F0502020204030204" pitchFamily="34" charset="0"/>
                <a:cs typeface="Calibri" panose="020F0502020204030204" pitchFamily="34" charset="0"/>
              </a:rPr>
              <a:t>Investment advisory services are offered through CliftonLarsonAllen Wealth Advisors, LLC, an SEC-registered investment advisor.</a:t>
            </a:r>
          </a:p>
        </p:txBody>
      </p:sp>
    </p:spTree>
    <p:extLst>
      <p:ext uri="{BB962C8B-B14F-4D97-AF65-F5344CB8AC3E}">
        <p14:creationId xmlns:p14="http://schemas.microsoft.com/office/powerpoint/2010/main" val="155456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 Preheader">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lvl1pPr>
              <a:defRPr/>
            </a:lvl1pPr>
          </a:lstStyle>
          <a:p>
            <a:endParaRPr lang="en-US" dirty="0"/>
          </a:p>
        </p:txBody>
      </p:sp>
      <p:sp>
        <p:nvSpPr>
          <p:cNvPr id="10" name="Rectangle 5">
            <a:extLst>
              <a:ext uri="{FF2B5EF4-FFF2-40B4-BE49-F238E27FC236}">
                <a16:creationId xmlns:a16="http://schemas.microsoft.com/office/drawing/2014/main" id="{78C92B72-F3C2-1E45-9277-3118311537E0}"/>
              </a:ext>
            </a:extLst>
          </p:cNvPr>
          <p:cNvSpPr>
            <a:spLocks noGrp="1" noChangeArrowheads="1"/>
          </p:cNvSpPr>
          <p:nvPr>
            <p:ph idx="1" hasCustomPrompt="1"/>
          </p:nvPr>
        </p:nvSpPr>
        <p:spPr bwMode="auto">
          <a:xfrm>
            <a:off x="457200" y="1085850"/>
            <a:ext cx="8229600" cy="342611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F8D7AD5D-EB04-4C57-9354-C8C0F6212FE1}"/>
              </a:ext>
            </a:extLst>
          </p:cNvPr>
          <p:cNvSpPr>
            <a:spLocks noGrp="1"/>
          </p:cNvSpPr>
          <p:nvPr>
            <p:ph type="title" hasCustomPrompt="1"/>
          </p:nvPr>
        </p:nvSpPr>
        <p:spPr>
          <a:xfrm>
            <a:off x="457200" y="325813"/>
            <a:ext cx="8229600" cy="685800"/>
          </a:xfrm>
        </p:spPr>
        <p:txBody>
          <a:bodyPr/>
          <a:lstStyle>
            <a:lvl1pPr>
              <a:defRPr sz="3200"/>
            </a:lvl1pPr>
          </a:lstStyle>
          <a:p>
            <a:r>
              <a:rPr lang="en-US" dirty="0"/>
              <a:t>Click to Edit Title</a:t>
            </a:r>
          </a:p>
        </p:txBody>
      </p:sp>
      <p:sp>
        <p:nvSpPr>
          <p:cNvPr id="5" name="Text Placeholder 4">
            <a:extLst>
              <a:ext uri="{FF2B5EF4-FFF2-40B4-BE49-F238E27FC236}">
                <a16:creationId xmlns:a16="http://schemas.microsoft.com/office/drawing/2014/main" id="{DB54D77A-AECB-480A-B356-DE1FDC501EB4}"/>
              </a:ext>
            </a:extLst>
          </p:cNvPr>
          <p:cNvSpPr>
            <a:spLocks noGrp="1"/>
          </p:cNvSpPr>
          <p:nvPr>
            <p:ph type="body" sz="quarter" idx="11" hasCustomPrompt="1"/>
          </p:nvPr>
        </p:nvSpPr>
        <p:spPr>
          <a:xfrm>
            <a:off x="457199" y="210312"/>
            <a:ext cx="8229600" cy="255868"/>
          </a:xfrm>
        </p:spPr>
        <p:txBody>
          <a:bodyPr/>
          <a:lstStyle>
            <a:lvl1pPr marL="0" indent="0">
              <a:buNone/>
              <a:defRPr sz="1100" u="none" baseline="0">
                <a:solidFill>
                  <a:schemeClr val="accent2">
                    <a:lumMod val="50000"/>
                  </a:schemeClr>
                </a:solidFill>
                <a:uFill>
                  <a:solidFill>
                    <a:schemeClr val="accent4"/>
                  </a:solidFill>
                </a:uFill>
              </a:defRPr>
            </a:lvl1pPr>
            <a:lvl2pPr marL="609569" indent="0">
              <a:buNone/>
              <a:defRPr/>
            </a:lvl2pPr>
            <a:lvl3pPr marL="1219139" indent="0">
              <a:buNone/>
              <a:defRPr/>
            </a:lvl3pPr>
            <a:lvl4pPr marL="1828709" indent="0">
              <a:buNone/>
              <a:defRPr/>
            </a:lvl4pPr>
            <a:lvl5pPr marL="2438279" indent="0">
              <a:buNone/>
              <a:defRPr/>
            </a:lvl5pPr>
          </a:lstStyle>
          <a:p>
            <a:pPr lvl="0"/>
            <a:r>
              <a:rPr lang="en-US" dirty="0"/>
              <a:t>CLICK TO EDIT TEXT</a:t>
            </a:r>
          </a:p>
        </p:txBody>
      </p:sp>
      <p:sp>
        <p:nvSpPr>
          <p:cNvPr id="6" name="Slide Number Placeholder 5">
            <a:extLst>
              <a:ext uri="{FF2B5EF4-FFF2-40B4-BE49-F238E27FC236}">
                <a16:creationId xmlns:a16="http://schemas.microsoft.com/office/drawing/2014/main" id="{CE764CC1-6BB8-A59B-E4F5-9E27B1E43240}"/>
              </a:ext>
            </a:extLst>
          </p:cNvPr>
          <p:cNvSpPr>
            <a:spLocks noGrp="1"/>
          </p:cNvSpPr>
          <p:nvPr>
            <p:ph type="sldNum" sz="quarter" idx="4"/>
          </p:nvPr>
        </p:nvSpPr>
        <p:spPr>
          <a:xfrm>
            <a:off x="8572280" y="4670591"/>
            <a:ext cx="395782" cy="342900"/>
          </a:xfrm>
          <a:prstGeom prst="rect">
            <a:avLst/>
          </a:prstGeom>
        </p:spPr>
        <p:txBody>
          <a:bodyPr anchor="ctr" anchorCtr="0"/>
          <a:lstStyle>
            <a:lvl1pPr algn="r">
              <a:defRPr sz="800" b="0">
                <a:solidFill>
                  <a:schemeClr val="accent1"/>
                </a:solidFill>
              </a:defRPr>
            </a:lvl1pPr>
          </a:lstStyle>
          <a:p>
            <a:fld id="{6DAB3F6F-6A30-410C-8DAB-3E7769D71CBC}" type="slidenum">
              <a:rPr lang="en-US" smtClean="0"/>
              <a:pPr/>
              <a:t>‹#›</a:t>
            </a:fld>
            <a:endParaRPr lang="en-US" dirty="0"/>
          </a:p>
        </p:txBody>
      </p:sp>
    </p:spTree>
    <p:extLst>
      <p:ext uri="{BB962C8B-B14F-4D97-AF65-F5344CB8AC3E}">
        <p14:creationId xmlns:p14="http://schemas.microsoft.com/office/powerpoint/2010/main" val="635195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1"/>
        </a:solidFill>
        <a:effectLst/>
      </p:bgPr>
    </p:bg>
    <p:spTree>
      <p:nvGrpSpPr>
        <p:cNvPr id="1" name=""/>
        <p:cNvGrpSpPr/>
        <p:nvPr/>
      </p:nvGrpSpPr>
      <p:grpSpPr>
        <a:xfrm>
          <a:off x="0" y="0"/>
          <a:ext cx="0" cy="0"/>
          <a:chOff x="0" y="0"/>
          <a:chExt cx="0" cy="0"/>
        </a:xfrm>
      </p:grpSpPr>
      <p:sp>
        <p:nvSpPr>
          <p:cNvPr id="15" name="Rectangle 3"/>
          <p:cNvSpPr>
            <a:spLocks noGrp="1" noChangeArrowheads="1"/>
          </p:cNvSpPr>
          <p:nvPr>
            <p:ph type="ctrTitle" hasCustomPrompt="1"/>
          </p:nvPr>
        </p:nvSpPr>
        <p:spPr>
          <a:xfrm>
            <a:off x="848026" y="1524001"/>
            <a:ext cx="4495499" cy="1504950"/>
          </a:xfrm>
          <a:noFill/>
        </p:spPr>
        <p:txBody>
          <a:bodyPr anchor="b" anchorCtr="0"/>
          <a:lstStyle>
            <a:lvl1pPr algn="l">
              <a:defRPr sz="2800" b="0">
                <a:solidFill>
                  <a:schemeClr val="bg1"/>
                </a:solidFill>
              </a:defRPr>
            </a:lvl1pPr>
          </a:lstStyle>
          <a:p>
            <a:r>
              <a:rPr lang="en-US" dirty="0"/>
              <a:t>Click to Edit Title</a:t>
            </a:r>
          </a:p>
        </p:txBody>
      </p:sp>
      <p:sp>
        <p:nvSpPr>
          <p:cNvPr id="14" name="Rectangle 4"/>
          <p:cNvSpPr>
            <a:spLocks noGrp="1" noChangeArrowheads="1"/>
          </p:cNvSpPr>
          <p:nvPr>
            <p:ph type="subTitle" idx="1" hasCustomPrompt="1"/>
          </p:nvPr>
        </p:nvSpPr>
        <p:spPr>
          <a:xfrm>
            <a:off x="848026" y="3067051"/>
            <a:ext cx="4495499" cy="1281684"/>
          </a:xfrm>
          <a:noFill/>
        </p:spPr>
        <p:txBody>
          <a:bodyPr/>
          <a:lstStyle>
            <a:lvl1pPr marL="0" indent="0" algn="l">
              <a:buFontTx/>
              <a:buNone/>
              <a:defRPr sz="1400" b="0">
                <a:solidFill>
                  <a:schemeClr val="bg1"/>
                </a:solidFill>
              </a:defRPr>
            </a:lvl1pPr>
          </a:lstStyle>
          <a:p>
            <a:r>
              <a:rPr lang="en-US" dirty="0"/>
              <a:t>Click to edit subtitle</a:t>
            </a:r>
          </a:p>
        </p:txBody>
      </p:sp>
      <p:sp>
        <p:nvSpPr>
          <p:cNvPr id="5" name="Rectangle 4">
            <a:extLst>
              <a:ext uri="{FF2B5EF4-FFF2-40B4-BE49-F238E27FC236}">
                <a16:creationId xmlns:a16="http://schemas.microsoft.com/office/drawing/2014/main" id="{3A024DB6-F6DD-FAEA-9712-935F9FD015D7}"/>
              </a:ext>
            </a:extLst>
          </p:cNvPr>
          <p:cNvSpPr/>
          <p:nvPr userDrawn="1"/>
        </p:nvSpPr>
        <p:spPr>
          <a:xfrm>
            <a:off x="848027" y="4625066"/>
            <a:ext cx="7779226"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Calibri" panose="020F0502020204030204" pitchFamily="34" charset="0"/>
                <a:cs typeface="Calibri" panose="020F0502020204030204" pitchFamily="34" charset="0"/>
              </a:rPr>
              <a:t>©2024 CliftonLarsonAllen LLP. CLA (CliftonLarsonAllen LLP) </a:t>
            </a:r>
            <a:r>
              <a:rPr lang="en-US" sz="700" b="0" i="0" kern="1200" dirty="0">
                <a:solidFill>
                  <a:schemeClr val="bg1"/>
                </a:solidFill>
                <a:latin typeface="Calibri" panose="020F0502020204030204" pitchFamily="34" charset="0"/>
                <a:ea typeface="+mn-ea"/>
                <a:cs typeface="Calibri" panose="020F0502020204030204" pitchFamily="34" charset="0"/>
              </a:rPr>
              <a:t>is an </a:t>
            </a:r>
            <a:r>
              <a:rPr lang="en-US" sz="700" b="0" i="0" dirty="0">
                <a:solidFill>
                  <a:schemeClr val="bg1"/>
                </a:solidFill>
                <a:latin typeface="Calibri" panose="020F0502020204030204" pitchFamily="34" charset="0"/>
                <a:cs typeface="Calibri" panose="020F0502020204030204" pitchFamily="34" charset="0"/>
              </a:rPr>
              <a:t>independent network member of CLA Global. See </a:t>
            </a:r>
            <a:r>
              <a:rPr lang="en-US" sz="700" b="0" i="0" dirty="0">
                <a:solidFill>
                  <a:schemeClr val="bg1"/>
                </a:solidFill>
                <a:latin typeface="Calibri" panose="020F0502020204030204" pitchFamily="34" charset="0"/>
                <a:cs typeface="Calibri" panose="020F0502020204030204" pitchFamily="34" charset="0"/>
                <a:hlinkClick r:id="rId2" action="ppaction://hlinkfile">
                  <a:extLst>
                    <a:ext uri="{A12FA001-AC4F-418D-AE19-62706E023703}">
                      <ahyp:hlinkClr xmlns:ahyp="http://schemas.microsoft.com/office/drawing/2018/hyperlinkcolor" val="tx"/>
                    </a:ext>
                  </a:extLst>
                </a:hlinkClick>
              </a:rPr>
              <a:t>CLAglobal.com/disclaimer</a:t>
            </a:r>
            <a:r>
              <a:rPr lang="en-US" sz="700" b="0" i="0" dirty="0">
                <a:solidFill>
                  <a:schemeClr val="bg1"/>
                </a:solidFill>
                <a:latin typeface="Calibri" panose="020F0502020204030204" pitchFamily="34" charset="0"/>
                <a:cs typeface="Calibri" panose="020F0502020204030204" pitchFamily="34" charset="0"/>
              </a:rPr>
              <a:t>. </a:t>
            </a:r>
            <a:br>
              <a:rPr lang="en-US" sz="700" b="0" i="0" dirty="0">
                <a:solidFill>
                  <a:schemeClr val="bg1"/>
                </a:solidFill>
                <a:latin typeface="Calibri" panose="020F0502020204030204" pitchFamily="34" charset="0"/>
                <a:cs typeface="Calibri" panose="020F0502020204030204" pitchFamily="34" charset="0"/>
              </a:rPr>
            </a:br>
            <a:r>
              <a:rPr lang="en-US" sz="700" b="0" i="0" dirty="0">
                <a:solidFill>
                  <a:schemeClr val="bg1"/>
                </a:solidFill>
                <a:latin typeface="Calibri" panose="020F0502020204030204" pitchFamily="34" charset="0"/>
                <a:cs typeface="Calibri" panose="020F0502020204030204" pitchFamily="34" charset="0"/>
              </a:rPr>
              <a:t>Investment advisory services are offered through CliftonLarsonAllen Wealth Advisors, LLC, an SEC-registered investment advisor.</a:t>
            </a:r>
          </a:p>
        </p:txBody>
      </p:sp>
      <p:sp>
        <p:nvSpPr>
          <p:cNvPr id="2" name="Slide Number Placeholder 5">
            <a:extLst>
              <a:ext uri="{FF2B5EF4-FFF2-40B4-BE49-F238E27FC236}">
                <a16:creationId xmlns:a16="http://schemas.microsoft.com/office/drawing/2014/main" id="{5CAF2F6B-FBAD-7768-8343-725AC352337A}"/>
              </a:ext>
            </a:extLst>
          </p:cNvPr>
          <p:cNvSpPr>
            <a:spLocks noGrp="1"/>
          </p:cNvSpPr>
          <p:nvPr>
            <p:ph type="sldNum" sz="quarter" idx="4"/>
          </p:nvPr>
        </p:nvSpPr>
        <p:spPr>
          <a:xfrm>
            <a:off x="8686800" y="4772025"/>
            <a:ext cx="395782" cy="342900"/>
          </a:xfrm>
          <a:prstGeom prst="rect">
            <a:avLst/>
          </a:prstGeom>
        </p:spPr>
        <p:txBody>
          <a:bodyPr anchor="ctr" anchorCtr="0"/>
          <a:lstStyle>
            <a:lvl1pPr algn="r">
              <a:defRPr sz="800" b="0">
                <a:solidFill>
                  <a:schemeClr val="bg1"/>
                </a:solidFill>
              </a:defRPr>
            </a:lvl1pPr>
          </a:lstStyle>
          <a:p>
            <a:fld id="{6DAB3F6F-6A30-410C-8DAB-3E7769D71CBC}" type="slidenum">
              <a:rPr lang="en-US" smtClean="0"/>
              <a:pPr/>
              <a:t>‹#›</a:t>
            </a:fld>
            <a:endParaRPr lang="en-US" dirty="0"/>
          </a:p>
        </p:txBody>
      </p:sp>
      <p:pic>
        <p:nvPicPr>
          <p:cNvPr id="7" name="Picture 6">
            <a:extLst>
              <a:ext uri="{FF2B5EF4-FFF2-40B4-BE49-F238E27FC236}">
                <a16:creationId xmlns:a16="http://schemas.microsoft.com/office/drawing/2014/main" id="{E984F598-C062-7929-7D79-3078975AC9A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9380" y="322725"/>
            <a:ext cx="670282" cy="667512"/>
          </a:xfrm>
          <a:prstGeom prst="rect">
            <a:avLst/>
          </a:prstGeom>
        </p:spPr>
      </p:pic>
      <p:pic>
        <p:nvPicPr>
          <p:cNvPr id="8" name="Picture 7">
            <a:extLst>
              <a:ext uri="{FF2B5EF4-FFF2-40B4-BE49-F238E27FC236}">
                <a16:creationId xmlns:a16="http://schemas.microsoft.com/office/drawing/2014/main" id="{39171300-ABF7-941E-66D5-9FCCF26018E0}"/>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4271"/>
          <a:stretch/>
        </p:blipFill>
        <p:spPr>
          <a:xfrm>
            <a:off x="5263368" y="0"/>
            <a:ext cx="3880632" cy="5143500"/>
          </a:xfrm>
          <a:prstGeom prst="rect">
            <a:avLst/>
          </a:prstGeom>
        </p:spPr>
      </p:pic>
    </p:spTree>
    <p:extLst>
      <p:ext uri="{BB962C8B-B14F-4D97-AF65-F5344CB8AC3E}">
        <p14:creationId xmlns:p14="http://schemas.microsoft.com/office/powerpoint/2010/main" val="1774600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2_Section Header">
    <p:bg>
      <p:bgPr>
        <a:solidFill>
          <a:schemeClr val="accent2"/>
        </a:solidFill>
        <a:effectLst/>
      </p:bgPr>
    </p:bg>
    <p:spTree>
      <p:nvGrpSpPr>
        <p:cNvPr id="1" name=""/>
        <p:cNvGrpSpPr/>
        <p:nvPr/>
      </p:nvGrpSpPr>
      <p:grpSpPr>
        <a:xfrm>
          <a:off x="0" y="0"/>
          <a:ext cx="0" cy="0"/>
          <a:chOff x="0" y="0"/>
          <a:chExt cx="0" cy="0"/>
        </a:xfrm>
      </p:grpSpPr>
      <p:sp>
        <p:nvSpPr>
          <p:cNvPr id="15" name="Rectangle 3"/>
          <p:cNvSpPr>
            <a:spLocks noGrp="1" noChangeArrowheads="1"/>
          </p:cNvSpPr>
          <p:nvPr>
            <p:ph type="ctrTitle" hasCustomPrompt="1"/>
          </p:nvPr>
        </p:nvSpPr>
        <p:spPr>
          <a:xfrm>
            <a:off x="848026" y="1524001"/>
            <a:ext cx="4495499" cy="1504950"/>
          </a:xfrm>
          <a:noFill/>
        </p:spPr>
        <p:txBody>
          <a:bodyPr anchor="b" anchorCtr="0"/>
          <a:lstStyle>
            <a:lvl1pPr algn="l">
              <a:defRPr sz="2800" b="0">
                <a:solidFill>
                  <a:schemeClr val="accent1"/>
                </a:solidFill>
              </a:defRPr>
            </a:lvl1pPr>
          </a:lstStyle>
          <a:p>
            <a:r>
              <a:rPr lang="en-US" dirty="0"/>
              <a:t>Click to Edit Title</a:t>
            </a:r>
          </a:p>
        </p:txBody>
      </p:sp>
      <p:sp>
        <p:nvSpPr>
          <p:cNvPr id="14" name="Rectangle 4"/>
          <p:cNvSpPr>
            <a:spLocks noGrp="1" noChangeArrowheads="1"/>
          </p:cNvSpPr>
          <p:nvPr>
            <p:ph type="subTitle" idx="1" hasCustomPrompt="1"/>
          </p:nvPr>
        </p:nvSpPr>
        <p:spPr>
          <a:xfrm>
            <a:off x="848026" y="3067051"/>
            <a:ext cx="4495499" cy="1281684"/>
          </a:xfrm>
          <a:noFill/>
        </p:spPr>
        <p:txBody>
          <a:bodyPr/>
          <a:lstStyle>
            <a:lvl1pPr marL="0" indent="0" algn="l">
              <a:buFontTx/>
              <a:buNone/>
              <a:defRPr sz="1400" b="0">
                <a:solidFill>
                  <a:schemeClr val="accent1"/>
                </a:solidFill>
              </a:defRPr>
            </a:lvl1pPr>
          </a:lstStyle>
          <a:p>
            <a:r>
              <a:rPr lang="en-US" dirty="0"/>
              <a:t>Click to edit subtitle</a:t>
            </a:r>
          </a:p>
        </p:txBody>
      </p:sp>
      <p:sp>
        <p:nvSpPr>
          <p:cNvPr id="5" name="Rectangle 4">
            <a:extLst>
              <a:ext uri="{FF2B5EF4-FFF2-40B4-BE49-F238E27FC236}">
                <a16:creationId xmlns:a16="http://schemas.microsoft.com/office/drawing/2014/main" id="{5D5ED915-26C7-79B7-142A-9F190D4A0C24}"/>
              </a:ext>
            </a:extLst>
          </p:cNvPr>
          <p:cNvSpPr/>
          <p:nvPr userDrawn="1"/>
        </p:nvSpPr>
        <p:spPr>
          <a:xfrm>
            <a:off x="848027" y="4625066"/>
            <a:ext cx="7779226"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0" i="0" dirty="0">
                <a:solidFill>
                  <a:schemeClr val="accent1"/>
                </a:solidFill>
                <a:latin typeface="Calibri" panose="020F0502020204030204" pitchFamily="34" charset="0"/>
                <a:cs typeface="Calibri" panose="020F0502020204030204" pitchFamily="34" charset="0"/>
              </a:rPr>
              <a:t>©2024 CliftonLarsonAllen LLP. CLA (CliftonLarsonAllen LLP) </a:t>
            </a:r>
            <a:r>
              <a:rPr lang="en-US" sz="700" b="0" i="0" kern="1200" dirty="0">
                <a:solidFill>
                  <a:schemeClr val="accent1"/>
                </a:solidFill>
                <a:latin typeface="Calibri" panose="020F0502020204030204" pitchFamily="34" charset="0"/>
                <a:ea typeface="+mn-ea"/>
                <a:cs typeface="Calibri" panose="020F0502020204030204" pitchFamily="34" charset="0"/>
              </a:rPr>
              <a:t>is an </a:t>
            </a:r>
            <a:r>
              <a:rPr lang="en-US" sz="700" b="0" i="0" dirty="0">
                <a:solidFill>
                  <a:schemeClr val="accent1"/>
                </a:solidFill>
                <a:latin typeface="Calibri" panose="020F0502020204030204" pitchFamily="34" charset="0"/>
                <a:cs typeface="Calibri" panose="020F0502020204030204" pitchFamily="34" charset="0"/>
              </a:rPr>
              <a:t>independent network member of CLA Global. See </a:t>
            </a:r>
            <a:r>
              <a:rPr lang="en-US" sz="700" b="0" i="0" dirty="0">
                <a:solidFill>
                  <a:schemeClr val="accent1"/>
                </a:solidFill>
                <a:latin typeface="Calibri" panose="020F0502020204030204" pitchFamily="34" charset="0"/>
                <a:cs typeface="Calibri" panose="020F0502020204030204" pitchFamily="34" charset="0"/>
                <a:hlinkClick r:id="rId2" action="ppaction://hlinkfile">
                  <a:extLst>
                    <a:ext uri="{A12FA001-AC4F-418D-AE19-62706E023703}">
                      <ahyp:hlinkClr xmlns:ahyp="http://schemas.microsoft.com/office/drawing/2018/hyperlinkcolor" val="tx"/>
                    </a:ext>
                  </a:extLst>
                </a:hlinkClick>
              </a:rPr>
              <a:t>CLAglobal.com/disclaimer</a:t>
            </a:r>
            <a:r>
              <a:rPr lang="en-US" sz="700" b="0" i="0" dirty="0">
                <a:solidFill>
                  <a:schemeClr val="accent1"/>
                </a:solidFill>
                <a:latin typeface="Calibri" panose="020F0502020204030204" pitchFamily="34" charset="0"/>
                <a:cs typeface="Calibri" panose="020F0502020204030204" pitchFamily="34" charset="0"/>
              </a:rPr>
              <a:t>. </a:t>
            </a:r>
            <a:br>
              <a:rPr lang="en-US" sz="700" b="0" i="0" dirty="0">
                <a:solidFill>
                  <a:schemeClr val="accent1"/>
                </a:solidFill>
                <a:latin typeface="Calibri" panose="020F0502020204030204" pitchFamily="34" charset="0"/>
                <a:cs typeface="Calibri" panose="020F0502020204030204" pitchFamily="34" charset="0"/>
              </a:rPr>
            </a:br>
            <a:r>
              <a:rPr lang="en-US" sz="700" b="0" i="0" dirty="0">
                <a:solidFill>
                  <a:schemeClr val="accent1"/>
                </a:solidFill>
                <a:latin typeface="Calibri" panose="020F0502020204030204" pitchFamily="34" charset="0"/>
                <a:cs typeface="Calibri" panose="020F0502020204030204" pitchFamily="34" charset="0"/>
              </a:rPr>
              <a:t>Investment advisory services are offered through CliftonLarsonAllen Wealth Advisors, LLC, an SEC-registered investment advisor.</a:t>
            </a:r>
          </a:p>
        </p:txBody>
      </p:sp>
      <p:sp>
        <p:nvSpPr>
          <p:cNvPr id="2" name="Slide Number Placeholder 5">
            <a:extLst>
              <a:ext uri="{FF2B5EF4-FFF2-40B4-BE49-F238E27FC236}">
                <a16:creationId xmlns:a16="http://schemas.microsoft.com/office/drawing/2014/main" id="{0E5E0D38-20BC-7496-35F4-3F48C5AEDFC4}"/>
              </a:ext>
            </a:extLst>
          </p:cNvPr>
          <p:cNvSpPr>
            <a:spLocks noGrp="1"/>
          </p:cNvSpPr>
          <p:nvPr>
            <p:ph type="sldNum" sz="quarter" idx="4"/>
          </p:nvPr>
        </p:nvSpPr>
        <p:spPr>
          <a:xfrm>
            <a:off x="8686800" y="4772025"/>
            <a:ext cx="395782" cy="342900"/>
          </a:xfrm>
          <a:prstGeom prst="rect">
            <a:avLst/>
          </a:prstGeom>
        </p:spPr>
        <p:txBody>
          <a:bodyPr anchor="ctr" anchorCtr="0"/>
          <a:lstStyle>
            <a:lvl1pPr algn="r">
              <a:defRPr sz="800" b="0">
                <a:solidFill>
                  <a:schemeClr val="accent1"/>
                </a:solidFill>
              </a:defRPr>
            </a:lvl1pPr>
          </a:lstStyle>
          <a:p>
            <a:fld id="{6DAB3F6F-6A30-410C-8DAB-3E7769D71CBC}" type="slidenum">
              <a:rPr lang="en-US" smtClean="0"/>
              <a:pPr/>
              <a:t>‹#›</a:t>
            </a:fld>
            <a:endParaRPr lang="en-US" dirty="0"/>
          </a:p>
        </p:txBody>
      </p:sp>
      <p:pic>
        <p:nvPicPr>
          <p:cNvPr id="7" name="Picture 6">
            <a:extLst>
              <a:ext uri="{FF2B5EF4-FFF2-40B4-BE49-F238E27FC236}">
                <a16:creationId xmlns:a16="http://schemas.microsoft.com/office/drawing/2014/main" id="{AAB00DD5-BC8B-2BC9-3702-2E8DE884C73B}"/>
              </a:ext>
            </a:extLst>
          </p:cNvPr>
          <p:cNvPicPr>
            <a:picLocks noChangeAspect="1"/>
          </p:cNvPicPr>
          <p:nvPr userDrawn="1"/>
        </p:nvPicPr>
        <p:blipFill>
          <a:blip r:embed="rId3"/>
          <a:srcRect/>
          <a:stretch/>
        </p:blipFill>
        <p:spPr>
          <a:xfrm>
            <a:off x="331031" y="322725"/>
            <a:ext cx="668631" cy="668631"/>
          </a:xfrm>
          <a:prstGeom prst="rect">
            <a:avLst/>
          </a:prstGeom>
        </p:spPr>
      </p:pic>
      <p:pic>
        <p:nvPicPr>
          <p:cNvPr id="8" name="Picture 7">
            <a:extLst>
              <a:ext uri="{FF2B5EF4-FFF2-40B4-BE49-F238E27FC236}">
                <a16:creationId xmlns:a16="http://schemas.microsoft.com/office/drawing/2014/main" id="{8F11F5AE-9925-9926-2161-60CC77D1217D}"/>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4271"/>
          <a:stretch/>
        </p:blipFill>
        <p:spPr>
          <a:xfrm>
            <a:off x="5263368" y="0"/>
            <a:ext cx="3880632" cy="5143500"/>
          </a:xfrm>
          <a:prstGeom prst="rect">
            <a:avLst/>
          </a:prstGeom>
        </p:spPr>
      </p:pic>
    </p:spTree>
    <p:extLst>
      <p:ext uri="{BB962C8B-B14F-4D97-AF65-F5344CB8AC3E}">
        <p14:creationId xmlns:p14="http://schemas.microsoft.com/office/powerpoint/2010/main" val="2638822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1_Section Header">
    <p:bg>
      <p:bgPr>
        <a:solidFill>
          <a:schemeClr val="accent3"/>
        </a:solidFill>
        <a:effectLst/>
      </p:bgPr>
    </p:bg>
    <p:spTree>
      <p:nvGrpSpPr>
        <p:cNvPr id="1" name=""/>
        <p:cNvGrpSpPr/>
        <p:nvPr/>
      </p:nvGrpSpPr>
      <p:grpSpPr>
        <a:xfrm>
          <a:off x="0" y="0"/>
          <a:ext cx="0" cy="0"/>
          <a:chOff x="0" y="0"/>
          <a:chExt cx="0" cy="0"/>
        </a:xfrm>
      </p:grpSpPr>
      <p:sp>
        <p:nvSpPr>
          <p:cNvPr id="15" name="Rectangle 3"/>
          <p:cNvSpPr>
            <a:spLocks noGrp="1" noChangeArrowheads="1"/>
          </p:cNvSpPr>
          <p:nvPr>
            <p:ph type="ctrTitle" hasCustomPrompt="1"/>
          </p:nvPr>
        </p:nvSpPr>
        <p:spPr>
          <a:xfrm>
            <a:off x="848026" y="1524001"/>
            <a:ext cx="4495499" cy="1504950"/>
          </a:xfrm>
          <a:noFill/>
        </p:spPr>
        <p:txBody>
          <a:bodyPr anchor="b" anchorCtr="0"/>
          <a:lstStyle>
            <a:lvl1pPr algn="l">
              <a:defRPr sz="2800">
                <a:solidFill>
                  <a:schemeClr val="accent1"/>
                </a:solidFill>
              </a:defRPr>
            </a:lvl1pPr>
          </a:lstStyle>
          <a:p>
            <a:r>
              <a:rPr lang="en-US" dirty="0"/>
              <a:t>Click to Edit Title</a:t>
            </a:r>
          </a:p>
        </p:txBody>
      </p:sp>
      <p:sp>
        <p:nvSpPr>
          <p:cNvPr id="14" name="Rectangle 4"/>
          <p:cNvSpPr>
            <a:spLocks noGrp="1" noChangeArrowheads="1"/>
          </p:cNvSpPr>
          <p:nvPr>
            <p:ph type="subTitle" idx="1" hasCustomPrompt="1"/>
          </p:nvPr>
        </p:nvSpPr>
        <p:spPr>
          <a:xfrm>
            <a:off x="848026" y="3067051"/>
            <a:ext cx="4495499" cy="1281684"/>
          </a:xfrm>
          <a:noFill/>
        </p:spPr>
        <p:txBody>
          <a:bodyPr/>
          <a:lstStyle>
            <a:lvl1pPr marL="0" indent="0" algn="l">
              <a:buFontTx/>
              <a:buNone/>
              <a:defRPr sz="1400" b="0">
                <a:solidFill>
                  <a:schemeClr val="accent1"/>
                </a:solidFill>
              </a:defRPr>
            </a:lvl1pPr>
          </a:lstStyle>
          <a:p>
            <a:r>
              <a:rPr lang="en-US" dirty="0"/>
              <a:t>Click to edit subtitle</a:t>
            </a:r>
          </a:p>
        </p:txBody>
      </p:sp>
      <p:sp>
        <p:nvSpPr>
          <p:cNvPr id="4" name="Rectangle 3">
            <a:extLst>
              <a:ext uri="{FF2B5EF4-FFF2-40B4-BE49-F238E27FC236}">
                <a16:creationId xmlns:a16="http://schemas.microsoft.com/office/drawing/2014/main" id="{38EC6FDB-7549-831A-98C5-6CB8B6A8DDC9}"/>
              </a:ext>
            </a:extLst>
          </p:cNvPr>
          <p:cNvSpPr/>
          <p:nvPr userDrawn="1"/>
        </p:nvSpPr>
        <p:spPr>
          <a:xfrm>
            <a:off x="848027" y="4625066"/>
            <a:ext cx="7779226"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0" i="0" dirty="0">
                <a:solidFill>
                  <a:schemeClr val="accent1"/>
                </a:solidFill>
                <a:latin typeface="Calibri" panose="020F0502020204030204" pitchFamily="34" charset="0"/>
                <a:cs typeface="Calibri" panose="020F0502020204030204" pitchFamily="34" charset="0"/>
              </a:rPr>
              <a:t>©2024 CliftonLarsonAllen LLP. CLA (CliftonLarsonAllen LLP) </a:t>
            </a:r>
            <a:r>
              <a:rPr lang="en-US" sz="700" b="0" i="0" kern="1200" dirty="0">
                <a:solidFill>
                  <a:schemeClr val="accent1"/>
                </a:solidFill>
                <a:latin typeface="Calibri" panose="020F0502020204030204" pitchFamily="34" charset="0"/>
                <a:ea typeface="+mn-ea"/>
                <a:cs typeface="Calibri" panose="020F0502020204030204" pitchFamily="34" charset="0"/>
              </a:rPr>
              <a:t>is an </a:t>
            </a:r>
            <a:r>
              <a:rPr lang="en-US" sz="700" b="0" i="0" dirty="0">
                <a:solidFill>
                  <a:schemeClr val="accent1"/>
                </a:solidFill>
                <a:latin typeface="Calibri" panose="020F0502020204030204" pitchFamily="34" charset="0"/>
                <a:cs typeface="Calibri" panose="020F0502020204030204" pitchFamily="34" charset="0"/>
              </a:rPr>
              <a:t>independent network member of CLA Global. See </a:t>
            </a:r>
            <a:r>
              <a:rPr lang="en-US" sz="700" b="0" i="0" dirty="0">
                <a:solidFill>
                  <a:schemeClr val="accent1"/>
                </a:solidFill>
                <a:latin typeface="Calibri" panose="020F0502020204030204" pitchFamily="34" charset="0"/>
                <a:cs typeface="Calibri" panose="020F0502020204030204" pitchFamily="34" charset="0"/>
                <a:hlinkClick r:id="rId2" action="ppaction://hlinkfile">
                  <a:extLst>
                    <a:ext uri="{A12FA001-AC4F-418D-AE19-62706E023703}">
                      <ahyp:hlinkClr xmlns:ahyp="http://schemas.microsoft.com/office/drawing/2018/hyperlinkcolor" val="tx"/>
                    </a:ext>
                  </a:extLst>
                </a:hlinkClick>
              </a:rPr>
              <a:t>CLAglobal.com/disclaimer</a:t>
            </a:r>
            <a:r>
              <a:rPr lang="en-US" sz="700" b="0" i="0" dirty="0">
                <a:solidFill>
                  <a:schemeClr val="accent1"/>
                </a:solidFill>
                <a:latin typeface="Calibri" panose="020F0502020204030204" pitchFamily="34" charset="0"/>
                <a:cs typeface="Calibri" panose="020F0502020204030204" pitchFamily="34" charset="0"/>
              </a:rPr>
              <a:t>. </a:t>
            </a:r>
            <a:br>
              <a:rPr lang="en-US" sz="700" b="0" i="0" dirty="0">
                <a:solidFill>
                  <a:schemeClr val="accent1"/>
                </a:solidFill>
                <a:latin typeface="Calibri" panose="020F0502020204030204" pitchFamily="34" charset="0"/>
                <a:cs typeface="Calibri" panose="020F0502020204030204" pitchFamily="34" charset="0"/>
              </a:rPr>
            </a:br>
            <a:r>
              <a:rPr lang="en-US" sz="700" b="0" i="0" dirty="0">
                <a:solidFill>
                  <a:schemeClr val="accent1"/>
                </a:solidFill>
                <a:latin typeface="Calibri" panose="020F0502020204030204" pitchFamily="34" charset="0"/>
                <a:cs typeface="Calibri" panose="020F0502020204030204" pitchFamily="34" charset="0"/>
              </a:rPr>
              <a:t>Investment advisory services are offered through CliftonLarsonAllen Wealth Advisors, LLC, an SEC-registered investment advisor.</a:t>
            </a:r>
          </a:p>
        </p:txBody>
      </p:sp>
      <p:sp>
        <p:nvSpPr>
          <p:cNvPr id="5" name="Slide Number Placeholder 5">
            <a:extLst>
              <a:ext uri="{FF2B5EF4-FFF2-40B4-BE49-F238E27FC236}">
                <a16:creationId xmlns:a16="http://schemas.microsoft.com/office/drawing/2014/main" id="{C38B25BF-31BB-1E4D-7421-81D58CCE0193}"/>
              </a:ext>
            </a:extLst>
          </p:cNvPr>
          <p:cNvSpPr>
            <a:spLocks noGrp="1"/>
          </p:cNvSpPr>
          <p:nvPr>
            <p:ph type="sldNum" sz="quarter" idx="4"/>
          </p:nvPr>
        </p:nvSpPr>
        <p:spPr>
          <a:xfrm>
            <a:off x="8686800" y="4772025"/>
            <a:ext cx="395782" cy="342900"/>
          </a:xfrm>
          <a:prstGeom prst="rect">
            <a:avLst/>
          </a:prstGeom>
        </p:spPr>
        <p:txBody>
          <a:bodyPr anchor="ctr" anchorCtr="0"/>
          <a:lstStyle>
            <a:lvl1pPr algn="r">
              <a:defRPr sz="800" b="0">
                <a:solidFill>
                  <a:schemeClr val="accent1"/>
                </a:solidFill>
              </a:defRPr>
            </a:lvl1pPr>
          </a:lstStyle>
          <a:p>
            <a:fld id="{6DAB3F6F-6A30-410C-8DAB-3E7769D71CBC}" type="slidenum">
              <a:rPr lang="en-US" smtClean="0"/>
              <a:pPr/>
              <a:t>‹#›</a:t>
            </a:fld>
            <a:endParaRPr lang="en-US" dirty="0"/>
          </a:p>
        </p:txBody>
      </p:sp>
      <p:pic>
        <p:nvPicPr>
          <p:cNvPr id="6" name="Picture 5">
            <a:extLst>
              <a:ext uri="{FF2B5EF4-FFF2-40B4-BE49-F238E27FC236}">
                <a16:creationId xmlns:a16="http://schemas.microsoft.com/office/drawing/2014/main" id="{5139DDAF-E66F-0D70-9C7F-9E4B9ADA7B85}"/>
              </a:ext>
            </a:extLst>
          </p:cNvPr>
          <p:cNvPicPr>
            <a:picLocks noChangeAspect="1"/>
          </p:cNvPicPr>
          <p:nvPr userDrawn="1"/>
        </p:nvPicPr>
        <p:blipFill>
          <a:blip r:embed="rId3"/>
          <a:srcRect/>
          <a:stretch/>
        </p:blipFill>
        <p:spPr>
          <a:xfrm>
            <a:off x="331031" y="322725"/>
            <a:ext cx="668631" cy="668631"/>
          </a:xfrm>
          <a:prstGeom prst="rect">
            <a:avLst/>
          </a:prstGeom>
        </p:spPr>
      </p:pic>
      <p:pic>
        <p:nvPicPr>
          <p:cNvPr id="8" name="Picture 7">
            <a:extLst>
              <a:ext uri="{FF2B5EF4-FFF2-40B4-BE49-F238E27FC236}">
                <a16:creationId xmlns:a16="http://schemas.microsoft.com/office/drawing/2014/main" id="{36D91A9F-9415-7391-C1AF-93605C72046A}"/>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4271"/>
          <a:stretch/>
        </p:blipFill>
        <p:spPr>
          <a:xfrm>
            <a:off x="5263368" y="0"/>
            <a:ext cx="3880632" cy="5143500"/>
          </a:xfrm>
          <a:prstGeom prst="rect">
            <a:avLst/>
          </a:prstGeom>
        </p:spPr>
      </p:pic>
    </p:spTree>
    <p:extLst>
      <p:ext uri="{BB962C8B-B14F-4D97-AF65-F5344CB8AC3E}">
        <p14:creationId xmlns:p14="http://schemas.microsoft.com/office/powerpoint/2010/main" val="2657900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11FB007-E9C1-6151-ABEC-80EDD88BAEAE}"/>
              </a:ext>
            </a:extLst>
          </p:cNvPr>
          <p:cNvSpPr/>
          <p:nvPr userDrawn="1"/>
        </p:nvSpPr>
        <p:spPr bwMode="auto">
          <a:xfrm>
            <a:off x="1" y="0"/>
            <a:ext cx="9144000" cy="407707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ヒラギノ角ゴ Pro W3" pitchFamily="1" charset="-128"/>
            </a:endParaRPr>
          </a:p>
        </p:txBody>
      </p:sp>
      <p:sp>
        <p:nvSpPr>
          <p:cNvPr id="7" name="Right Triangle 6">
            <a:extLst>
              <a:ext uri="{FF2B5EF4-FFF2-40B4-BE49-F238E27FC236}">
                <a16:creationId xmlns:a16="http://schemas.microsoft.com/office/drawing/2014/main" id="{CB964FD7-110C-91B7-1BAD-00358DE9A41F}"/>
              </a:ext>
            </a:extLst>
          </p:cNvPr>
          <p:cNvSpPr/>
          <p:nvPr userDrawn="1"/>
        </p:nvSpPr>
        <p:spPr bwMode="auto">
          <a:xfrm>
            <a:off x="0" y="2771680"/>
            <a:ext cx="5478449" cy="1305390"/>
          </a:xfrm>
          <a:prstGeom prst="rtTriangle">
            <a:avLst/>
          </a:prstGeom>
          <a:solidFill>
            <a:schemeClr val="accent1">
              <a:lumMod val="60000"/>
              <a:lumOff val="40000"/>
              <a:alpha val="29804"/>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4" name="Rectangle 4"/>
          <p:cNvSpPr>
            <a:spLocks noGrp="1" noChangeArrowheads="1"/>
          </p:cNvSpPr>
          <p:nvPr>
            <p:ph type="subTitle" idx="1" hasCustomPrompt="1"/>
          </p:nvPr>
        </p:nvSpPr>
        <p:spPr>
          <a:xfrm>
            <a:off x="772338" y="2406651"/>
            <a:ext cx="7599324" cy="901700"/>
          </a:xfrm>
          <a:noFill/>
        </p:spPr>
        <p:txBody>
          <a:bodyPr/>
          <a:lstStyle>
            <a:lvl1pPr marL="0" indent="0" algn="ctr">
              <a:buFontTx/>
              <a:buNone/>
              <a:defRPr sz="2000" b="0">
                <a:solidFill>
                  <a:schemeClr val="bg1"/>
                </a:solidFill>
              </a:defRPr>
            </a:lvl1pPr>
          </a:lstStyle>
          <a:p>
            <a:r>
              <a:rPr lang="en-US" dirty="0"/>
              <a:t>Click to edit subtitle</a:t>
            </a:r>
          </a:p>
        </p:txBody>
      </p:sp>
      <p:sp>
        <p:nvSpPr>
          <p:cNvPr id="15" name="Rectangle 3"/>
          <p:cNvSpPr>
            <a:spLocks noGrp="1" noChangeArrowheads="1"/>
          </p:cNvSpPr>
          <p:nvPr>
            <p:ph type="ctrTitle" hasCustomPrompt="1"/>
          </p:nvPr>
        </p:nvSpPr>
        <p:spPr>
          <a:xfrm>
            <a:off x="772338" y="1130301"/>
            <a:ext cx="7599324" cy="1206499"/>
          </a:xfrm>
          <a:noFill/>
        </p:spPr>
        <p:txBody>
          <a:bodyPr anchor="b" anchorCtr="0"/>
          <a:lstStyle>
            <a:lvl1pPr algn="ctr">
              <a:defRPr sz="4000">
                <a:solidFill>
                  <a:schemeClr val="bg1"/>
                </a:solidFill>
                <a:latin typeface="Calibri" panose="020F0502020204030204" pitchFamily="34" charset="0"/>
                <a:cs typeface="Calibri" panose="020F0502020204030204" pitchFamily="34" charset="0"/>
              </a:defRPr>
            </a:lvl1pPr>
          </a:lstStyle>
          <a:p>
            <a:r>
              <a:rPr lang="en-US" dirty="0"/>
              <a:t>Click to Edit Title</a:t>
            </a:r>
          </a:p>
        </p:txBody>
      </p:sp>
      <p:pic>
        <p:nvPicPr>
          <p:cNvPr id="8" name="Picture 7" descr="Icon&#10;&#10;Description automatically generated">
            <a:extLst>
              <a:ext uri="{FF2B5EF4-FFF2-40B4-BE49-F238E27FC236}">
                <a16:creationId xmlns:a16="http://schemas.microsoft.com/office/drawing/2014/main" id="{787B6CF0-8E6A-070C-D4F3-1CAB4D39BF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2250" y="4315007"/>
            <a:ext cx="604850" cy="603403"/>
          </a:xfrm>
          <a:prstGeom prst="rect">
            <a:avLst/>
          </a:prstGeom>
        </p:spPr>
      </p:pic>
      <p:sp>
        <p:nvSpPr>
          <p:cNvPr id="9" name="Rectangle 8">
            <a:extLst>
              <a:ext uri="{FF2B5EF4-FFF2-40B4-BE49-F238E27FC236}">
                <a16:creationId xmlns:a16="http://schemas.microsoft.com/office/drawing/2014/main" id="{2BDD4423-87E8-1A22-7EC7-A18F8EFC5333}"/>
              </a:ext>
            </a:extLst>
          </p:cNvPr>
          <p:cNvSpPr/>
          <p:nvPr userDrawn="1"/>
        </p:nvSpPr>
        <p:spPr>
          <a:xfrm>
            <a:off x="7839332" y="4914789"/>
            <a:ext cx="1299352" cy="200055"/>
          </a:xfrm>
          <a:prstGeom prst="rect">
            <a:avLst/>
          </a:prstGeom>
        </p:spPr>
        <p:txBody>
          <a:bodyPr wrap="square"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accent1"/>
                </a:solidFill>
                <a:latin typeface="Calibri" panose="020F0502020204030204" pitchFamily="34" charset="0"/>
                <a:cs typeface="Calibri" panose="020F0502020204030204" pitchFamily="34" charset="0"/>
              </a:rPr>
              <a:t>©2024 CliftonLarsonAllen LLP </a:t>
            </a:r>
          </a:p>
        </p:txBody>
      </p:sp>
      <p:sp>
        <p:nvSpPr>
          <p:cNvPr id="16" name="Text Placeholder 15">
            <a:extLst>
              <a:ext uri="{FF2B5EF4-FFF2-40B4-BE49-F238E27FC236}">
                <a16:creationId xmlns:a16="http://schemas.microsoft.com/office/drawing/2014/main" id="{9D00563C-E9E2-6EFA-4B87-AC22F9D47227}"/>
              </a:ext>
            </a:extLst>
          </p:cNvPr>
          <p:cNvSpPr>
            <a:spLocks noGrp="1"/>
          </p:cNvSpPr>
          <p:nvPr>
            <p:ph type="body" sz="quarter" idx="10"/>
          </p:nvPr>
        </p:nvSpPr>
        <p:spPr>
          <a:xfrm>
            <a:off x="1473201" y="4353183"/>
            <a:ext cx="5783248" cy="527050"/>
          </a:xfrm>
        </p:spPr>
        <p:txBody>
          <a:bodyPr anchor="ctr" anchorCtr="0"/>
          <a:lstStyle>
            <a:lvl1pPr marL="0" indent="0">
              <a:buNone/>
              <a:defRPr sz="1400" b="0">
                <a:solidFill>
                  <a:schemeClr val="accent1"/>
                </a:solidFill>
              </a:defRPr>
            </a:lvl1pPr>
          </a:lstStyle>
          <a:p>
            <a:pPr lvl="0"/>
            <a:r>
              <a:rPr lang="en-US"/>
              <a:t>Click to edit Master text styles</a:t>
            </a:r>
          </a:p>
        </p:txBody>
      </p:sp>
      <p:sp>
        <p:nvSpPr>
          <p:cNvPr id="3" name="Slide Number Placeholder 5">
            <a:extLst>
              <a:ext uri="{FF2B5EF4-FFF2-40B4-BE49-F238E27FC236}">
                <a16:creationId xmlns:a16="http://schemas.microsoft.com/office/drawing/2014/main" id="{5BBFB982-51F8-07D0-E31E-D01ED53B191F}"/>
              </a:ext>
            </a:extLst>
          </p:cNvPr>
          <p:cNvSpPr txBox="1">
            <a:spLocks/>
          </p:cNvSpPr>
          <p:nvPr userDrawn="1"/>
        </p:nvSpPr>
        <p:spPr>
          <a:xfrm>
            <a:off x="8572280" y="4445258"/>
            <a:ext cx="395782" cy="342900"/>
          </a:xfrm>
          <a:prstGeom prst="rect">
            <a:avLst/>
          </a:prstGeom>
        </p:spPr>
        <p:txBody>
          <a:bodyPr anchor="ctr" anchorCtr="0"/>
          <a:lstStyle>
            <a:defPPr>
              <a:defRPr lang="en-US"/>
            </a:defPPr>
            <a:lvl1pPr marL="0" algn="r" defTabSz="914400" rtl="0" eaLnBrk="1" latinLnBrk="0" hangingPunct="1">
              <a:defRPr sz="800" b="1"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DAB3F6F-6A30-410C-8DAB-3E7769D71CBC}" type="slidenum">
              <a:rPr lang="en-US" b="0" smtClean="0"/>
              <a:pPr/>
              <a:t>‹#›</a:t>
            </a:fld>
            <a:endParaRPr lang="en-US" b="0" dirty="0"/>
          </a:p>
        </p:txBody>
      </p:sp>
      <p:pic>
        <p:nvPicPr>
          <p:cNvPr id="5" name="Picture 4" descr="Icon&#10;&#10;Description automatically generated">
            <a:extLst>
              <a:ext uri="{FF2B5EF4-FFF2-40B4-BE49-F238E27FC236}">
                <a16:creationId xmlns:a16="http://schemas.microsoft.com/office/drawing/2014/main" id="{9B504261-F707-745E-DBD8-A38308C36F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0547" y="4490242"/>
            <a:ext cx="628523" cy="252933"/>
          </a:xfrm>
          <a:prstGeom prst="rect">
            <a:avLst/>
          </a:prstGeom>
        </p:spPr>
      </p:pic>
    </p:spTree>
    <p:extLst>
      <p:ext uri="{BB962C8B-B14F-4D97-AF65-F5344CB8AC3E}">
        <p14:creationId xmlns:p14="http://schemas.microsoft.com/office/powerpoint/2010/main" val="1885171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D35F4121-5161-6CA6-C0AA-0212A4469B68}"/>
              </a:ext>
            </a:extLst>
          </p:cNvPr>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159387" y="4645445"/>
            <a:ext cx="394135" cy="393192"/>
          </a:xfrm>
          <a:prstGeom prst="rect">
            <a:avLst/>
          </a:prstGeom>
        </p:spPr>
      </p:pic>
      <p:sp>
        <p:nvSpPr>
          <p:cNvPr id="14" name="Slide Number Placeholder 5"/>
          <p:cNvSpPr>
            <a:spLocks noGrp="1"/>
          </p:cNvSpPr>
          <p:nvPr>
            <p:ph type="sldNum" sz="quarter" idx="4"/>
          </p:nvPr>
        </p:nvSpPr>
        <p:spPr>
          <a:xfrm>
            <a:off x="8572280" y="4670591"/>
            <a:ext cx="395782" cy="342900"/>
          </a:xfrm>
          <a:prstGeom prst="rect">
            <a:avLst/>
          </a:prstGeom>
        </p:spPr>
        <p:txBody>
          <a:bodyPr anchor="ctr" anchorCtr="0"/>
          <a:lstStyle>
            <a:lvl1pPr algn="r">
              <a:defRPr sz="800" b="0">
                <a:solidFill>
                  <a:schemeClr val="accent1"/>
                </a:solidFill>
              </a:defRPr>
            </a:lvl1pPr>
          </a:lstStyle>
          <a:p>
            <a:fld id="{6DAB3F6F-6A30-410C-8DAB-3E7769D71CBC}" type="slidenum">
              <a:rPr lang="en-US" smtClean="0"/>
              <a:pPr/>
              <a:t>‹#›</a:t>
            </a:fld>
            <a:endParaRPr lang="en-US" dirty="0"/>
          </a:p>
        </p:txBody>
      </p:sp>
      <p:sp>
        <p:nvSpPr>
          <p:cNvPr id="174087" name="Rectangle 7"/>
          <p:cNvSpPr>
            <a:spLocks noGrp="1" noChangeArrowheads="1"/>
          </p:cNvSpPr>
          <p:nvPr>
            <p:ph type="ftr" sz="quarter" idx="3"/>
          </p:nvPr>
        </p:nvSpPr>
        <p:spPr bwMode="auto">
          <a:xfrm>
            <a:off x="553522" y="4387209"/>
            <a:ext cx="2895600" cy="171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a:defRPr sz="800">
                <a:solidFill>
                  <a:schemeClr val="tx2"/>
                </a:solidFill>
                <a:latin typeface="Calibri" pitchFamily="34" charset="0"/>
                <a:cs typeface="Calibri" pitchFamily="34" charset="0"/>
              </a:defRPr>
            </a:lvl1pPr>
          </a:lstStyle>
          <a:p>
            <a:endParaRPr lang="en-US" dirty="0">
              <a:solidFill>
                <a:schemeClr val="accent1"/>
              </a:solidFill>
            </a:endParaRPr>
          </a:p>
        </p:txBody>
      </p:sp>
      <p:sp>
        <p:nvSpPr>
          <p:cNvPr id="174084" name="Rectangle 4"/>
          <p:cNvSpPr>
            <a:spLocks noGrp="1" noChangeArrowheads="1"/>
          </p:cNvSpPr>
          <p:nvPr>
            <p:ph type="title"/>
          </p:nvPr>
        </p:nvSpPr>
        <p:spPr bwMode="auto">
          <a:xfrm>
            <a:off x="457200" y="144838"/>
            <a:ext cx="82296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Title</a:t>
            </a:r>
          </a:p>
        </p:txBody>
      </p:sp>
      <p:sp>
        <p:nvSpPr>
          <p:cNvPr id="174085" name="Rectangle 5"/>
          <p:cNvSpPr>
            <a:spLocks noGrp="1" noChangeArrowheads="1"/>
          </p:cNvSpPr>
          <p:nvPr>
            <p:ph type="body" idx="1"/>
          </p:nvPr>
        </p:nvSpPr>
        <p:spPr bwMode="auto">
          <a:xfrm>
            <a:off x="457200" y="895350"/>
            <a:ext cx="8229600" cy="366274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E46E431A-E0CD-8E0F-9AEB-398135236A9A}"/>
              </a:ext>
            </a:extLst>
          </p:cNvPr>
          <p:cNvSpPr txBox="1"/>
          <p:nvPr userDrawn="1"/>
        </p:nvSpPr>
        <p:spPr>
          <a:xfrm>
            <a:off x="958850" y="4742014"/>
            <a:ext cx="1384300" cy="200055"/>
          </a:xfrm>
          <a:prstGeom prst="rect">
            <a:avLst/>
          </a:prstGeom>
          <a:noFill/>
        </p:spPr>
        <p:txBody>
          <a:bodyPr wrap="square" anchor="ctr" anchorCtr="0">
            <a:spAutoFit/>
          </a:bodyPr>
          <a:lstStyle/>
          <a:p>
            <a:pPr algn="l"/>
            <a:r>
              <a:rPr lang="en-US" sz="700" dirty="0">
                <a:solidFill>
                  <a:schemeClr val="accent1"/>
                </a:solidFill>
                <a:latin typeface="Calibri" panose="020F0502020204030204" pitchFamily="34" charset="0"/>
                <a:cs typeface="Calibri" panose="020F0502020204030204" pitchFamily="34" charset="0"/>
              </a:rPr>
              <a:t>©2024 CliftonLarsonAllen LLP</a:t>
            </a:r>
          </a:p>
        </p:txBody>
      </p:sp>
      <p:pic>
        <p:nvPicPr>
          <p:cNvPr id="4" name="Picture 3" descr="Icon&#10;&#10;Description automatically generated">
            <a:extLst>
              <a:ext uri="{FF2B5EF4-FFF2-40B4-BE49-F238E27FC236}">
                <a16:creationId xmlns:a16="http://schemas.microsoft.com/office/drawing/2014/main" id="{B5DB2C02-BF42-D401-14DF-0F280CFD7B56}"/>
              </a:ext>
            </a:extLst>
          </p:cNvPr>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7920547" y="4715575"/>
            <a:ext cx="628523" cy="252933"/>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701" r:id="rId3"/>
    <p:sldLayoutId id="2147483700" r:id="rId4"/>
    <p:sldLayoutId id="2147483680" r:id="rId5"/>
    <p:sldLayoutId id="2147483682" r:id="rId6"/>
    <p:sldLayoutId id="2147483698" r:id="rId7"/>
    <p:sldLayoutId id="2147483699" r:id="rId8"/>
    <p:sldLayoutId id="2147483690" r:id="rId9"/>
    <p:sldLayoutId id="2147483694" r:id="rId10"/>
    <p:sldLayoutId id="2147483695" r:id="rId11"/>
    <p:sldLayoutId id="2147483664" r:id="rId12"/>
    <p:sldLayoutId id="2147483665" r:id="rId13"/>
    <p:sldLayoutId id="2147483666" r:id="rId14"/>
    <p:sldLayoutId id="2147483667" r:id="rId15"/>
    <p:sldLayoutId id="2147483668" r:id="rId16"/>
    <p:sldLayoutId id="2147483669" r:id="rId17"/>
    <p:sldLayoutId id="2147483686" r:id="rId18"/>
    <p:sldLayoutId id="2147483670" r:id="rId19"/>
    <p:sldLayoutId id="2147483675" r:id="rId20"/>
    <p:sldLayoutId id="2147483676" r:id="rId21"/>
    <p:sldLayoutId id="2147483696" r:id="rId22"/>
    <p:sldLayoutId id="2147483697" r:id="rId23"/>
  </p:sldLayoutIdLst>
  <p:hf hdr="0" ftr="0" dt="0"/>
  <p:txStyles>
    <p:titleStyle>
      <a:lvl1pPr algn="l" rtl="0" eaLnBrk="1" fontAlgn="base" hangingPunct="1">
        <a:spcBef>
          <a:spcPct val="0"/>
        </a:spcBef>
        <a:spcAft>
          <a:spcPct val="0"/>
        </a:spcAft>
        <a:defRPr sz="3200" b="0">
          <a:solidFill>
            <a:schemeClr val="accent1"/>
          </a:solidFill>
          <a:latin typeface="Calibri" panose="020F0502020204030204" pitchFamily="34" charset="0"/>
          <a:ea typeface="+mj-ea"/>
          <a:cs typeface="Calibri" panose="020F0502020204030204" pitchFamily="34" charset="0"/>
        </a:defRPr>
      </a:lvl1pPr>
      <a:lvl2pPr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2pPr>
      <a:lvl3pPr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3pPr>
      <a:lvl4pPr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4pPr>
      <a:lvl5pPr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5pPr>
      <a:lvl6pPr marL="457200"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6pPr>
      <a:lvl7pPr marL="914400"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7pPr>
      <a:lvl8pPr marL="1371600"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8pPr>
      <a:lvl9pPr marL="1828800"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9pPr>
    </p:titleStyle>
    <p:bodyStyle>
      <a:lvl1pPr marL="342900" indent="-342900" algn="l" rtl="0" eaLnBrk="1" fontAlgn="base" hangingPunct="1">
        <a:spcBef>
          <a:spcPct val="20000"/>
        </a:spcBef>
        <a:spcAft>
          <a:spcPct val="0"/>
        </a:spcAft>
        <a:buClr>
          <a:schemeClr val="accent2"/>
        </a:buClr>
        <a:buSzPct val="120000"/>
        <a:buFont typeface="Arial" panose="020B0604020202020204" pitchFamily="34" charset="0"/>
        <a:buChar char="•"/>
        <a:defRPr sz="2400">
          <a:solidFill>
            <a:schemeClr val="tx2"/>
          </a:solidFill>
          <a:latin typeface="Calibri" panose="020F0502020204030204" pitchFamily="34" charset="0"/>
          <a:ea typeface="+mn-ea"/>
          <a:cs typeface="Calibri" panose="020F0502020204030204" pitchFamily="34" charset="0"/>
        </a:defRPr>
      </a:lvl1pPr>
      <a:lvl2pPr marL="742950" indent="-285750" algn="l" rtl="0" eaLnBrk="1" fontAlgn="base" hangingPunct="1">
        <a:spcBef>
          <a:spcPct val="20000"/>
        </a:spcBef>
        <a:spcAft>
          <a:spcPct val="0"/>
        </a:spcAft>
        <a:buClr>
          <a:schemeClr val="accent2"/>
        </a:buClr>
        <a:buFont typeface="Courier New" panose="02070309020205020404" pitchFamily="49" charset="0"/>
        <a:buChar char="o"/>
        <a:defRPr sz="2000">
          <a:solidFill>
            <a:schemeClr val="tx2"/>
          </a:solidFill>
          <a:latin typeface="Calibri" panose="020F0502020204030204" pitchFamily="34" charset="0"/>
          <a:ea typeface="+mn-ea"/>
          <a:cs typeface="Calibri" panose="020F0502020204030204" pitchFamily="34" charset="0"/>
        </a:defRPr>
      </a:lvl2pPr>
      <a:lvl3pPr marL="1143000" indent="-228600" algn="l" rtl="0" eaLnBrk="1" fontAlgn="base" hangingPunct="1">
        <a:spcBef>
          <a:spcPct val="20000"/>
        </a:spcBef>
        <a:spcAft>
          <a:spcPct val="0"/>
        </a:spcAft>
        <a:buClr>
          <a:schemeClr val="accent2"/>
        </a:buClr>
        <a:buSzPct val="85000"/>
        <a:buFont typeface="Wingdings" panose="05000000000000000000" pitchFamily="2" charset="2"/>
        <a:buChar char="§"/>
        <a:defRPr sz="1800">
          <a:solidFill>
            <a:schemeClr val="tx2"/>
          </a:solidFill>
          <a:latin typeface="Calibri" panose="020F0502020204030204" pitchFamily="34" charset="0"/>
          <a:ea typeface="+mn-ea"/>
          <a:cs typeface="Calibri" panose="020F0502020204030204" pitchFamily="34" charset="0"/>
        </a:defRPr>
      </a:lvl3pPr>
      <a:lvl4pPr marL="1600200" indent="-228600" algn="l" rtl="0" eaLnBrk="1" fontAlgn="base" hangingPunct="1">
        <a:spcBef>
          <a:spcPct val="20000"/>
        </a:spcBef>
        <a:spcAft>
          <a:spcPct val="0"/>
        </a:spcAft>
        <a:buClr>
          <a:schemeClr val="accent2"/>
        </a:buClr>
        <a:buFont typeface="Arial" panose="020B0604020202020204" pitchFamily="34" charset="0"/>
        <a:buChar char="•"/>
        <a:defRPr sz="1600">
          <a:solidFill>
            <a:schemeClr val="tx2"/>
          </a:solidFill>
          <a:latin typeface="Calibri" panose="020F0502020204030204" pitchFamily="34" charset="0"/>
          <a:ea typeface="+mn-ea"/>
          <a:cs typeface="Calibri" panose="020F0502020204030204" pitchFamily="34" charset="0"/>
        </a:defRPr>
      </a:lvl4pPr>
      <a:lvl5pPr marL="2057400" indent="-228600" algn="l" rtl="0" eaLnBrk="1" fontAlgn="base" hangingPunct="1">
        <a:spcBef>
          <a:spcPct val="20000"/>
        </a:spcBef>
        <a:spcAft>
          <a:spcPct val="0"/>
        </a:spcAft>
        <a:buClr>
          <a:schemeClr val="accent2"/>
        </a:buClr>
        <a:buFont typeface="Arial" panose="020B0604020202020204" pitchFamily="34" charset="0"/>
        <a:buChar char="•"/>
        <a:defRPr sz="1600">
          <a:solidFill>
            <a:schemeClr val="tx2"/>
          </a:solidFill>
          <a:latin typeface="Calibri" panose="020F0502020204030204" pitchFamily="34" charset="0"/>
          <a:ea typeface="+mn-ea"/>
          <a:cs typeface="Calibri" panose="020F0502020204030204" pitchFamily="34" charset="0"/>
        </a:defRPr>
      </a:lvl5pPr>
      <a:lvl6pPr marL="2514600" indent="-228600" algn="l" rtl="0" eaLnBrk="1" fontAlgn="base" hangingPunct="1">
        <a:spcBef>
          <a:spcPct val="20000"/>
        </a:spcBef>
        <a:spcAft>
          <a:spcPct val="0"/>
        </a:spcAft>
        <a:buFont typeface="Arial" charset="0"/>
        <a:buChar char="–"/>
        <a:defRPr>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4.xml"/><Relationship Id="rId1" Type="http://schemas.openxmlformats.org/officeDocument/2006/relationships/customXml" Target="../../customXml/item3.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customXml" Target="../../customXml/item6.xml"/><Relationship Id="rId1" Type="http://schemas.openxmlformats.org/officeDocument/2006/relationships/customXml" Target="../../customXml/item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474F518-2F7F-DAAE-8B23-9F797E16D901}"/>
              </a:ext>
            </a:extLst>
          </p:cNvPr>
          <p:cNvSpPr>
            <a:spLocks noGrp="1"/>
          </p:cNvSpPr>
          <p:nvPr>
            <p:ph type="subTitle" idx="4294967295"/>
          </p:nvPr>
        </p:nvSpPr>
        <p:spPr>
          <a:xfrm>
            <a:off x="620219" y="3159085"/>
            <a:ext cx="7903563" cy="367202"/>
          </a:xfrm>
        </p:spPr>
        <p:txBody>
          <a:bodyPr/>
          <a:lstStyle/>
          <a:p>
            <a:pPr marL="0" indent="0" algn="ctr">
              <a:buNone/>
            </a:pPr>
            <a:endParaRPr lang="en-US" sz="2000" dirty="0">
              <a:solidFill>
                <a:schemeClr val="bg1"/>
              </a:solidFill>
            </a:endParaRPr>
          </a:p>
        </p:txBody>
      </p:sp>
      <p:sp>
        <p:nvSpPr>
          <p:cNvPr id="3" name="Title 2">
            <a:extLst>
              <a:ext uri="{FF2B5EF4-FFF2-40B4-BE49-F238E27FC236}">
                <a16:creationId xmlns:a16="http://schemas.microsoft.com/office/drawing/2014/main" id="{5C2B5F67-042F-0574-237C-50ADB0FE800C}"/>
              </a:ext>
            </a:extLst>
          </p:cNvPr>
          <p:cNvSpPr>
            <a:spLocks noGrp="1"/>
          </p:cNvSpPr>
          <p:nvPr>
            <p:ph type="title"/>
          </p:nvPr>
        </p:nvSpPr>
        <p:spPr>
          <a:xfrm>
            <a:off x="620220" y="1653219"/>
            <a:ext cx="7903561" cy="1394460"/>
          </a:xfrm>
        </p:spPr>
        <p:txBody>
          <a:bodyPr/>
          <a:lstStyle/>
          <a:p>
            <a:r>
              <a:rPr lang="en-US" dirty="0"/>
              <a:t>Applied AI Workshop</a:t>
            </a:r>
          </a:p>
        </p:txBody>
      </p:sp>
      <p:sp>
        <p:nvSpPr>
          <p:cNvPr id="4" name="Slide Number Placeholder 3">
            <a:extLst>
              <a:ext uri="{FF2B5EF4-FFF2-40B4-BE49-F238E27FC236}">
                <a16:creationId xmlns:a16="http://schemas.microsoft.com/office/drawing/2014/main" id="{D2A12856-B777-E61C-B040-04AF683B4F1F}"/>
              </a:ext>
            </a:extLst>
          </p:cNvPr>
          <p:cNvSpPr>
            <a:spLocks noGrp="1"/>
          </p:cNvSpPr>
          <p:nvPr>
            <p:ph type="sldNum" sz="quarter" idx="4"/>
          </p:nvPr>
        </p:nvSpPr>
        <p:spPr>
          <a:xfrm>
            <a:off x="8686800" y="4772025"/>
            <a:ext cx="395782" cy="342900"/>
          </a:xfrm>
        </p:spPr>
        <p:txBody>
          <a:bodyPr/>
          <a:lstStyle/>
          <a:p>
            <a:fld id="{F8E24598-D429-A34B-B4A6-5808099B37D3}" type="slidenum">
              <a:rPr lang="en-US" smtClean="0"/>
              <a:pPr/>
              <a:t>1</a:t>
            </a:fld>
            <a:endParaRPr lang="en-US" dirty="0"/>
          </a:p>
        </p:txBody>
      </p:sp>
    </p:spTree>
    <p:custDataLst>
      <p:custData r:id="rId1"/>
      <p:custData r:id="rId2"/>
    </p:custDataLst>
    <p:extLst>
      <p:ext uri="{BB962C8B-B14F-4D97-AF65-F5344CB8AC3E}">
        <p14:creationId xmlns:p14="http://schemas.microsoft.com/office/powerpoint/2010/main" val="1500059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D8637-AAD4-B1D2-502A-D679B03DAE7B}"/>
              </a:ext>
            </a:extLst>
          </p:cNvPr>
          <p:cNvSpPr>
            <a:spLocks noGrp="1"/>
          </p:cNvSpPr>
          <p:nvPr>
            <p:ph type="title"/>
          </p:nvPr>
        </p:nvSpPr>
        <p:spPr>
          <a:xfrm>
            <a:off x="457200" y="144838"/>
            <a:ext cx="8229600" cy="685800"/>
          </a:xfrm>
        </p:spPr>
        <p:txBody>
          <a:bodyPr wrap="square" anchor="ctr">
            <a:normAutofit/>
          </a:bodyPr>
          <a:lstStyle/>
          <a:p>
            <a:r>
              <a:rPr lang="en-US" dirty="0"/>
              <a:t>Agenda</a:t>
            </a:r>
          </a:p>
        </p:txBody>
      </p:sp>
      <p:sp>
        <p:nvSpPr>
          <p:cNvPr id="4" name="Slide Number Placeholder 3">
            <a:extLst>
              <a:ext uri="{FF2B5EF4-FFF2-40B4-BE49-F238E27FC236}">
                <a16:creationId xmlns:a16="http://schemas.microsoft.com/office/drawing/2014/main" id="{CB622C91-9B71-A3AA-3D9E-F50999FC1296}"/>
              </a:ext>
            </a:extLst>
          </p:cNvPr>
          <p:cNvSpPr>
            <a:spLocks noGrp="1"/>
          </p:cNvSpPr>
          <p:nvPr>
            <p:ph type="sldNum" sz="quarter" idx="4"/>
          </p:nvPr>
        </p:nvSpPr>
        <p:spPr>
          <a:xfrm>
            <a:off x="8572280" y="4670591"/>
            <a:ext cx="395782" cy="342900"/>
          </a:xfrm>
        </p:spPr>
        <p:txBody>
          <a:bodyPr anchor="ctr">
            <a:normAutofit/>
          </a:bodyPr>
          <a:lstStyle/>
          <a:p>
            <a:pPr>
              <a:spcAft>
                <a:spcPts val="600"/>
              </a:spcAft>
            </a:pPr>
            <a:fld id="{6DAB3F6F-6A30-410C-8DAB-3E7769D71CBC}" type="slidenum">
              <a:rPr lang="en-US" smtClean="0"/>
              <a:pPr>
                <a:spcAft>
                  <a:spcPts val="600"/>
                </a:spcAft>
              </a:pPr>
              <a:t>2</a:t>
            </a:fld>
            <a:endParaRPr lang="en-US"/>
          </a:p>
        </p:txBody>
      </p:sp>
      <p:graphicFrame>
        <p:nvGraphicFramePr>
          <p:cNvPr id="6" name="Content Placeholder 2">
            <a:extLst>
              <a:ext uri="{FF2B5EF4-FFF2-40B4-BE49-F238E27FC236}">
                <a16:creationId xmlns:a16="http://schemas.microsoft.com/office/drawing/2014/main" id="{F86110B9-0E43-D328-9F0B-6F2229A49C27}"/>
              </a:ext>
            </a:extLst>
          </p:cNvPr>
          <p:cNvGraphicFramePr>
            <a:graphicFrameLocks noGrp="1"/>
          </p:cNvGraphicFramePr>
          <p:nvPr>
            <p:ph idx="1"/>
            <p:extLst>
              <p:ext uri="{D42A27DB-BD31-4B8C-83A1-F6EECF244321}">
                <p14:modId xmlns:p14="http://schemas.microsoft.com/office/powerpoint/2010/main" val="3764407615"/>
              </p:ext>
            </p:extLst>
          </p:nvPr>
        </p:nvGraphicFramePr>
        <p:xfrm>
          <a:off x="457200" y="804672"/>
          <a:ext cx="8229600" cy="367207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custData r:id="rId1"/>
      <p:custData r:id="rId2"/>
    </p:custDataLst>
    <p:extLst>
      <p:ext uri="{BB962C8B-B14F-4D97-AF65-F5344CB8AC3E}">
        <p14:creationId xmlns:p14="http://schemas.microsoft.com/office/powerpoint/2010/main" val="3900785678"/>
      </p:ext>
    </p:extLst>
  </p:cSld>
  <p:clrMapOvr>
    <a:masterClrMapping/>
  </p:clrMapOvr>
</p:sld>
</file>

<file path=ppt/theme/theme1.xml><?xml version="1.0" encoding="utf-8"?>
<a:theme xmlns:a="http://schemas.openxmlformats.org/drawingml/2006/main" name="1_CLA-Widescreen">
  <a:themeElements>
    <a:clrScheme name="CLA Color Palette">
      <a:dk1>
        <a:srgbClr val="414142"/>
      </a:dk1>
      <a:lt1>
        <a:srgbClr val="FFFFFF"/>
      </a:lt1>
      <a:dk2>
        <a:srgbClr val="414142"/>
      </a:dk2>
      <a:lt2>
        <a:srgbClr val="DAD8D7"/>
      </a:lt2>
      <a:accent1>
        <a:srgbClr val="2E334E"/>
      </a:accent1>
      <a:accent2>
        <a:srgbClr val="7DD2D3"/>
      </a:accent2>
      <a:accent3>
        <a:srgbClr val="E2E868"/>
      </a:accent3>
      <a:accent4>
        <a:srgbClr val="EE5340"/>
      </a:accent4>
      <a:accent5>
        <a:srgbClr val="FBC55A"/>
      </a:accent5>
      <a:accent6>
        <a:srgbClr val="DAD8D7"/>
      </a:accent6>
      <a:hlink>
        <a:srgbClr val="5CB8B2"/>
      </a:hlink>
      <a:folHlink>
        <a:srgbClr val="5CB8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9525" cap="flat" cmpd="sng" algn="ctr">
          <a:noFill/>
          <a:prstDash val="solid"/>
          <a:round/>
          <a:headEnd type="none" w="med" len="med"/>
          <a:tailEnd type="none" w="med" len="med"/>
        </a:ln>
        <a:effectLst/>
      </a:spPr>
      <a:bodyPr vert="horz" wrap="square" lIns="182880" tIns="45720" rIns="18288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dirty="0" err="1" smtClean="0">
            <a:ln>
              <a:noFill/>
            </a:ln>
            <a:solidFill>
              <a:schemeClr val="accent1"/>
            </a:solidFill>
            <a:effectLst/>
            <a:latin typeface="Arial" charset="0"/>
            <a:ea typeface="ヒラギノ角ゴ Pro W3" pitchFamily="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ヒラギノ角ゴ Pro W3" pitchFamily="1"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Presentation 13">
        <a:dk1>
          <a:srgbClr val="000000"/>
        </a:dk1>
        <a:lt1>
          <a:srgbClr val="DBD4C5"/>
        </a:lt1>
        <a:dk2>
          <a:srgbClr val="FFFFFF"/>
        </a:dk2>
        <a:lt2>
          <a:srgbClr val="323232"/>
        </a:lt2>
        <a:accent1>
          <a:srgbClr val="A78F91"/>
        </a:accent1>
        <a:accent2>
          <a:srgbClr val="B55341"/>
        </a:accent2>
        <a:accent3>
          <a:srgbClr val="EAE6DF"/>
        </a:accent3>
        <a:accent4>
          <a:srgbClr val="000000"/>
        </a:accent4>
        <a:accent5>
          <a:srgbClr val="D0C6C7"/>
        </a:accent5>
        <a:accent6>
          <a:srgbClr val="A44A3A"/>
        </a:accent6>
        <a:hlink>
          <a:srgbClr val="5D87A1"/>
        </a:hlink>
        <a:folHlink>
          <a:srgbClr val="909859"/>
        </a:folHlink>
      </a:clrScheme>
      <a:clrMap bg1="lt1" tx1="dk1" bg2="lt2" tx2="dk2" accent1="accent1" accent2="accent2" accent3="accent3" accent4="accent4" accent5="accent5" accent6="accent6" hlink="hlink" folHlink="folHlink"/>
    </a:extraClrScheme>
    <a:extraClrScheme>
      <a:clrScheme name="Blank Presentation 14">
        <a:dk1>
          <a:srgbClr val="000000"/>
        </a:dk1>
        <a:lt1>
          <a:srgbClr val="DBD4C5"/>
        </a:lt1>
        <a:dk2>
          <a:srgbClr val="FFFFFF"/>
        </a:dk2>
        <a:lt2>
          <a:srgbClr val="ED6F1E"/>
        </a:lt2>
        <a:accent1>
          <a:srgbClr val="A78F91"/>
        </a:accent1>
        <a:accent2>
          <a:srgbClr val="B55341"/>
        </a:accent2>
        <a:accent3>
          <a:srgbClr val="EAE6DF"/>
        </a:accent3>
        <a:accent4>
          <a:srgbClr val="000000"/>
        </a:accent4>
        <a:accent5>
          <a:srgbClr val="D0C6C7"/>
        </a:accent5>
        <a:accent6>
          <a:srgbClr val="A44A3A"/>
        </a:accent6>
        <a:hlink>
          <a:srgbClr val="5D87A1"/>
        </a:hlink>
        <a:folHlink>
          <a:srgbClr val="909859"/>
        </a:folHlink>
      </a:clrScheme>
      <a:clrMap bg1="lt1" tx1="dk1" bg2="lt2" tx2="dk2" accent1="accent1" accent2="accent2" accent3="accent3" accent4="accent4" accent5="accent5" accent6="accent6" hlink="hlink" folHlink="folHlink"/>
    </a:extraClrScheme>
    <a:extraClrScheme>
      <a:clrScheme name="Blank Presentation 15">
        <a:dk1>
          <a:srgbClr val="000000"/>
        </a:dk1>
        <a:lt1>
          <a:srgbClr val="DBD4C5"/>
        </a:lt1>
        <a:dk2>
          <a:srgbClr val="FFFFFF"/>
        </a:dk2>
        <a:lt2>
          <a:srgbClr val="ED6F1E"/>
        </a:lt2>
        <a:accent1>
          <a:srgbClr val="A78F91"/>
        </a:accent1>
        <a:accent2>
          <a:srgbClr val="B55341"/>
        </a:accent2>
        <a:accent3>
          <a:srgbClr val="EAE6DF"/>
        </a:accent3>
        <a:accent4>
          <a:srgbClr val="000000"/>
        </a:accent4>
        <a:accent5>
          <a:srgbClr val="D0C6C7"/>
        </a:accent5>
        <a:accent6>
          <a:srgbClr val="A44A3A"/>
        </a:accent6>
        <a:hlink>
          <a:srgbClr val="5D87A1"/>
        </a:hlink>
        <a:folHlink>
          <a:srgbClr val="9EA37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LA-Widescreen" id="{1458335C-B462-46B9-A68A-A8B78A17FE26}" vid="{35B092A1-33EB-480F-939F-0E5F1792E6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TemplafyFormConfiguration><![CDATA[{"formFields":[],"formDataEntries":[]}]]></TemplafyFormConfiguration>
</file>

<file path=customXml/item2.xml><?xml version="1.0" encoding="utf-8"?>
<TemplafyTemplateConfiguration><![CDATA[{"elementsMetadata":[],"transformationConfigurations":[],"templateName":"CLA-Widescreen Template (16:9)","templateDescription":"","enableDocumentContentUpdater":false,"version":"2.0"}]]></TemplafyTemplateConfiguration>
</file>

<file path=customXml/item3.xml><?xml version="1.0" encoding="utf-8"?>
<TemplafySlideFormConfiguration><![CDATA[{"formFields":[],"formDataEntries":[]}]]></TemplafySlideFormConfiguration>
</file>

<file path=customXml/item4.xml><?xml version="1.0" encoding="utf-8"?>
<TemplafySlideTemplateConfiguration><![CDATA[{"slideVersion":1,"isValidatorEnabled":false,"isLocked":false,"elementsMetadata":[],"slideId":"913676992228622336","enableDocumentContentUpdater":false,"version":"2.0"}]]></TemplafySlideTemplateConfiguration>
</file>

<file path=customXml/item5.xml><?xml version="1.0" encoding="utf-8"?>
<TemplafySlideFormConfiguration><![CDATA[{"formFields":[],"formDataEntries":[]}]]></TemplafySlideFormConfiguration>
</file>

<file path=customXml/item6.xml><?xml version="1.0" encoding="utf-8"?>
<TemplafySlideTemplateConfiguration><![CDATA[{"slideVersion":1,"isValidatorEnabled":false,"isLocked":false,"elementsMetadata":[],"slideId":"913676992228622338","enableDocumentContentUpdater":false,"version":"2.0"}]]></TemplafySlideTemplateConfiguration>
</file>

<file path=customXml/itemProps1.xml><?xml version="1.0" encoding="utf-8"?>
<ds:datastoreItem xmlns:ds="http://schemas.openxmlformats.org/officeDocument/2006/customXml" ds:itemID="{4282E662-EB7D-4349-970A-2CA76D4375EF}">
  <ds:schemaRefs/>
</ds:datastoreItem>
</file>

<file path=customXml/itemProps2.xml><?xml version="1.0" encoding="utf-8"?>
<ds:datastoreItem xmlns:ds="http://schemas.openxmlformats.org/officeDocument/2006/customXml" ds:itemID="{5F45DF24-9140-492A-B036-0DE2CC2F37D7}">
  <ds:schemaRefs/>
</ds:datastoreItem>
</file>

<file path=customXml/itemProps3.xml><?xml version="1.0" encoding="utf-8"?>
<ds:datastoreItem xmlns:ds="http://schemas.openxmlformats.org/officeDocument/2006/customXml" ds:itemID="{A92DAE10-8775-46F5-A771-531B2D8A80DE}">
  <ds:schemaRefs/>
</ds:datastoreItem>
</file>

<file path=customXml/itemProps4.xml><?xml version="1.0" encoding="utf-8"?>
<ds:datastoreItem xmlns:ds="http://schemas.openxmlformats.org/officeDocument/2006/customXml" ds:itemID="{7E98C715-540A-4863-963D-8DA371AC12F8}">
  <ds:schemaRefs/>
</ds:datastoreItem>
</file>

<file path=customXml/itemProps5.xml><?xml version="1.0" encoding="utf-8"?>
<ds:datastoreItem xmlns:ds="http://schemas.openxmlformats.org/officeDocument/2006/customXml" ds:itemID="{7165D202-5B16-455D-989D-848F8E435978}">
  <ds:schemaRefs/>
</ds:datastoreItem>
</file>

<file path=customXml/itemProps6.xml><?xml version="1.0" encoding="utf-8"?>
<ds:datastoreItem xmlns:ds="http://schemas.openxmlformats.org/officeDocument/2006/customXml" ds:itemID="{33F0D362-EBEE-4E0E-99B3-94D7715C2A66}">
  <ds:schemaRefs/>
</ds:datastoreItem>
</file>

<file path=docProps/app.xml><?xml version="1.0" encoding="utf-8"?>
<Properties xmlns="http://schemas.openxmlformats.org/officeDocument/2006/extended-properties" xmlns:vt="http://schemas.openxmlformats.org/officeDocument/2006/docPropsVTypes">
  <Template>9BBEA01F</Template>
  <TotalTime>0</TotalTime>
  <Words>23</Words>
  <Application>Microsoft Office PowerPoint</Application>
  <PresentationFormat>On-screen Show (16:9)</PresentationFormat>
  <Paragraphs>10</Paragraphs>
  <Slides>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vt:i4>
      </vt:variant>
    </vt:vector>
  </HeadingPairs>
  <TitlesOfParts>
    <vt:vector size="9" baseType="lpstr">
      <vt:lpstr>Arial</vt:lpstr>
      <vt:lpstr>Arial Narrow</vt:lpstr>
      <vt:lpstr>Calibri</vt:lpstr>
      <vt:lpstr>Courier New</vt:lpstr>
      <vt:lpstr>Georgia</vt:lpstr>
      <vt:lpstr>Wingdings</vt:lpstr>
      <vt:lpstr>1_CLA-Widescreen</vt:lpstr>
      <vt:lpstr>Applied AI Workshop</vt:lpstr>
      <vt:lpstr>Agenda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2024-09-09T03:05:24Z</dcterms:created>
  <dcterms:modified xsi:type="dcterms:W3CDTF">2024-09-09T03:05:30Z</dcterms:modified>
</cp:coreProperties>
</file>